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a6ed5f80d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cb849adc54380"/>
  </p:sldMasterIdLst>
  <p:sldIdLst>
    <p:sldId xmlns:r="http://schemas.openxmlformats.org/officeDocument/2006/relationships" id="256" r:id="Ra218ad56a38b4da0"/>
    <p:sldId xmlns:r="http://schemas.openxmlformats.org/officeDocument/2006/relationships" id="257" r:id="Rb98ccf4389f843c1"/>
    <p:sldId xmlns:r="http://schemas.openxmlformats.org/officeDocument/2006/relationships" id="258" r:id="R1131ec4fa7ce4077"/>
    <p:sldId xmlns:r="http://schemas.openxmlformats.org/officeDocument/2006/relationships" id="259" r:id="R5003011e4bf94318"/>
    <p:sldId xmlns:r="http://schemas.openxmlformats.org/officeDocument/2006/relationships" id="260" r:id="R8926859d96574987"/>
    <p:sldId xmlns:r="http://schemas.openxmlformats.org/officeDocument/2006/relationships" id="261" r:id="R70281129e38c44c9"/>
    <p:sldId xmlns:r="http://schemas.openxmlformats.org/officeDocument/2006/relationships" id="262" r:id="R718f8db87eaf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cb849adc54380" /><Relationship Type="http://schemas.openxmlformats.org/officeDocument/2006/relationships/slide" Target="/ppt/slides/slide1.xml" Id="Ra218ad56a38b4da0" /><Relationship Type="http://schemas.openxmlformats.org/officeDocument/2006/relationships/slide" Target="/ppt/slides/slide2.xml" Id="Rb98ccf4389f843c1" /><Relationship Type="http://schemas.openxmlformats.org/officeDocument/2006/relationships/slide" Target="/ppt/slides/slide3.xml" Id="R1131ec4fa7ce4077" /><Relationship Type="http://schemas.openxmlformats.org/officeDocument/2006/relationships/slide" Target="/ppt/slides/slide4.xml" Id="R5003011e4bf94318" /><Relationship Type="http://schemas.openxmlformats.org/officeDocument/2006/relationships/slide" Target="/ppt/slides/slide5.xml" Id="R8926859d96574987" /><Relationship Type="http://schemas.openxmlformats.org/officeDocument/2006/relationships/slide" Target="/ppt/slides/slide6.xml" Id="R70281129e38c44c9" /><Relationship Type="http://schemas.openxmlformats.org/officeDocument/2006/relationships/slide" Target="/ppt/slides/slide7.xml" Id="R718f8db87eaf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07b81553c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575eb2714e83" /><Relationship Type="http://schemas.openxmlformats.org/officeDocument/2006/relationships/theme" Target="/ppt/slideMasters/theme/theme1.xml" Id="R3dd4691bd1a1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a575eb271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4dca8a3a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663605fe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5b4f18ce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d4741fe7c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0e979812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1db24c7e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0b4712848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LECH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KVAMME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932 980 371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LECH INVEST AS</a:t>
            </a:r>
          </a:p>
        </p:txBody>
      </p:sp>
    </p:spTree>
  </p:cSld>
  <p:clrMapOvr>
    <a:masterClrMapping xmlns:a="http://schemas.openxmlformats.org/drawingml/2006/main"/>
  </p:clrMapOvr>
</p:sld>
</file>