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d8324a9d1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5d66c21634600"/>
  </p:sldMasterIdLst>
  <p:sldIdLst>
    <p:sldId xmlns:r="http://schemas.openxmlformats.org/officeDocument/2006/relationships" id="256" r:id="Rddf19b628086408a"/>
    <p:sldId xmlns:r="http://schemas.openxmlformats.org/officeDocument/2006/relationships" id="257" r:id="R923bc266888344f0"/>
    <p:sldId xmlns:r="http://schemas.openxmlformats.org/officeDocument/2006/relationships" id="258" r:id="Rb41529658f3b4c96"/>
    <p:sldId xmlns:r="http://schemas.openxmlformats.org/officeDocument/2006/relationships" id="259" r:id="R1fa38de3d6274627"/>
    <p:sldId xmlns:r="http://schemas.openxmlformats.org/officeDocument/2006/relationships" id="260" r:id="R6bb9ade813eb4e52"/>
    <p:sldId xmlns:r="http://schemas.openxmlformats.org/officeDocument/2006/relationships" id="261" r:id="Re79e383dea5f4d2d"/>
    <p:sldId xmlns:r="http://schemas.openxmlformats.org/officeDocument/2006/relationships" id="262" r:id="R0c5dcf26c451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5d66c21634600" /><Relationship Type="http://schemas.openxmlformats.org/officeDocument/2006/relationships/slide" Target="/ppt/slides/slide1.xml" Id="Rddf19b628086408a" /><Relationship Type="http://schemas.openxmlformats.org/officeDocument/2006/relationships/slide" Target="/ppt/slides/slide2.xml" Id="R923bc266888344f0" /><Relationship Type="http://schemas.openxmlformats.org/officeDocument/2006/relationships/slide" Target="/ppt/slides/slide3.xml" Id="Rb41529658f3b4c96" /><Relationship Type="http://schemas.openxmlformats.org/officeDocument/2006/relationships/slide" Target="/ppt/slides/slide4.xml" Id="R1fa38de3d6274627" /><Relationship Type="http://schemas.openxmlformats.org/officeDocument/2006/relationships/slide" Target="/ppt/slides/slide5.xml" Id="R6bb9ade813eb4e52" /><Relationship Type="http://schemas.openxmlformats.org/officeDocument/2006/relationships/slide" Target="/ppt/slides/slide6.xml" Id="Re79e383dea5f4d2d" /><Relationship Type="http://schemas.openxmlformats.org/officeDocument/2006/relationships/slide" Target="/ppt/slides/slide7.xml" Id="R0c5dcf26c451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d74844e05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5cd78b54e4cbd" /><Relationship Type="http://schemas.openxmlformats.org/officeDocument/2006/relationships/theme" Target="/ppt/slideMasters/theme/theme1.xml" Id="Rc1424491086b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5cd78b54e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d7a93927e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d9de8567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91ab21ff6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5be15bc7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765b2fec7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d707dcb54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c58d2a622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ØZKURT ELGAR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ELGAR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Elgar, Gjerdebakken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932 976 587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HOLDING AS</a:t>
            </a:r>
          </a:p>
        </p:txBody>
      </p:sp>
    </p:spTree>
  </p:cSld>
  <p:clrMapOvr>
    <a:masterClrMapping xmlns:a="http://schemas.openxmlformats.org/drawingml/2006/main"/>
  </p:clrMapOvr>
</p:sld>
</file>