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4c2ec0a1d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5c78829e34fc6"/>
  </p:sldMasterIdLst>
  <p:sldIdLst>
    <p:sldId xmlns:r="http://schemas.openxmlformats.org/officeDocument/2006/relationships" id="256" r:id="R25c6ddd880b443a8"/>
    <p:sldId xmlns:r="http://schemas.openxmlformats.org/officeDocument/2006/relationships" id="257" r:id="Rea7a3036e5ca41a5"/>
    <p:sldId xmlns:r="http://schemas.openxmlformats.org/officeDocument/2006/relationships" id="258" r:id="Red1f3ad2c7c342d7"/>
    <p:sldId xmlns:r="http://schemas.openxmlformats.org/officeDocument/2006/relationships" id="259" r:id="R143a4bd4310245a2"/>
    <p:sldId xmlns:r="http://schemas.openxmlformats.org/officeDocument/2006/relationships" id="260" r:id="R94e0f339a27b44ef"/>
    <p:sldId xmlns:r="http://schemas.openxmlformats.org/officeDocument/2006/relationships" id="261" r:id="Rd645f9126bba4f0a"/>
    <p:sldId xmlns:r="http://schemas.openxmlformats.org/officeDocument/2006/relationships" id="262" r:id="Rc48185db8011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5c78829e34fc6" /><Relationship Type="http://schemas.openxmlformats.org/officeDocument/2006/relationships/slide" Target="/ppt/slides/slide1.xml" Id="R25c6ddd880b443a8" /><Relationship Type="http://schemas.openxmlformats.org/officeDocument/2006/relationships/slide" Target="/ppt/slides/slide2.xml" Id="Rea7a3036e5ca41a5" /><Relationship Type="http://schemas.openxmlformats.org/officeDocument/2006/relationships/slide" Target="/ppt/slides/slide3.xml" Id="Red1f3ad2c7c342d7" /><Relationship Type="http://schemas.openxmlformats.org/officeDocument/2006/relationships/slide" Target="/ppt/slides/slide4.xml" Id="R143a4bd4310245a2" /><Relationship Type="http://schemas.openxmlformats.org/officeDocument/2006/relationships/slide" Target="/ppt/slides/slide5.xml" Id="R94e0f339a27b44ef" /><Relationship Type="http://schemas.openxmlformats.org/officeDocument/2006/relationships/slide" Target="/ppt/slides/slide6.xml" Id="Rd645f9126bba4f0a" /><Relationship Type="http://schemas.openxmlformats.org/officeDocument/2006/relationships/slide" Target="/ppt/slides/slide7.xml" Id="Rc48185db8011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23e026aa9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bc58af2744f6" /><Relationship Type="http://schemas.openxmlformats.org/officeDocument/2006/relationships/theme" Target="/ppt/slideMasters/theme/theme1.xml" Id="R53b83c3c2f9c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1bc58af27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f3091e4b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e6405a82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bb1eb193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334b0dbf3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ce025735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1e522192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75dd46fa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