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7e4d982c6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030642855447f"/>
  </p:sldMasterIdLst>
  <p:sldIdLst>
    <p:sldId xmlns:r="http://schemas.openxmlformats.org/officeDocument/2006/relationships" id="256" r:id="Rd1323a5f65b343ca"/>
    <p:sldId xmlns:r="http://schemas.openxmlformats.org/officeDocument/2006/relationships" id="257" r:id="Re8287945179442d9"/>
    <p:sldId xmlns:r="http://schemas.openxmlformats.org/officeDocument/2006/relationships" id="258" r:id="R24f5d2df40314b8a"/>
    <p:sldId xmlns:r="http://schemas.openxmlformats.org/officeDocument/2006/relationships" id="259" r:id="Rd25efe9f530d4ac6"/>
    <p:sldId xmlns:r="http://schemas.openxmlformats.org/officeDocument/2006/relationships" id="260" r:id="R9c7365e74b7f4a34"/>
    <p:sldId xmlns:r="http://schemas.openxmlformats.org/officeDocument/2006/relationships" id="261" r:id="R2bd779e5e023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030642855447f" /><Relationship Type="http://schemas.openxmlformats.org/officeDocument/2006/relationships/slide" Target="/ppt/slides/slide1.xml" Id="Rd1323a5f65b343ca" /><Relationship Type="http://schemas.openxmlformats.org/officeDocument/2006/relationships/slide" Target="/ppt/slides/slide2.xml" Id="Re8287945179442d9" /><Relationship Type="http://schemas.openxmlformats.org/officeDocument/2006/relationships/slide" Target="/ppt/slides/slide3.xml" Id="R24f5d2df40314b8a" /><Relationship Type="http://schemas.openxmlformats.org/officeDocument/2006/relationships/slide" Target="/ppt/slides/slide4.xml" Id="Rd25efe9f530d4ac6" /><Relationship Type="http://schemas.openxmlformats.org/officeDocument/2006/relationships/slide" Target="/ppt/slides/slide5.xml" Id="R9c7365e74b7f4a34" /><Relationship Type="http://schemas.openxmlformats.org/officeDocument/2006/relationships/slide" Target="/ppt/slides/slide6.xml" Id="R2bd779e5e023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502ad2256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0980a5744f39" /><Relationship Type="http://schemas.openxmlformats.org/officeDocument/2006/relationships/theme" Target="/ppt/slideMasters/theme/theme1.xml" Id="R7c6e7512c6cb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e0980a574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fdbd2a84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9843d010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8e3b8b50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6e24dfd8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6092740a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745ccc37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