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e5d21a755334b0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7a1ccd0ead24ec8"/>
  </p:sldMasterIdLst>
  <p:sldIdLst>
    <p:sldId xmlns:r="http://schemas.openxmlformats.org/officeDocument/2006/relationships" id="256" r:id="Rb8299ef9657e4af4"/>
    <p:sldId xmlns:r="http://schemas.openxmlformats.org/officeDocument/2006/relationships" id="257" r:id="Rfbd89a206878430a"/>
    <p:sldId xmlns:r="http://schemas.openxmlformats.org/officeDocument/2006/relationships" id="258" r:id="Rba37d15596e54ac6"/>
    <p:sldId xmlns:r="http://schemas.openxmlformats.org/officeDocument/2006/relationships" id="259" r:id="R2846dfc172bc4b1e"/>
    <p:sldId xmlns:r="http://schemas.openxmlformats.org/officeDocument/2006/relationships" id="260" r:id="R43c44ac0248a4dac"/>
    <p:sldId xmlns:r="http://schemas.openxmlformats.org/officeDocument/2006/relationships" id="261" r:id="R9425dbded4364334"/>
    <p:sldId xmlns:r="http://schemas.openxmlformats.org/officeDocument/2006/relationships" id="262" r:id="R3fb987b798dd464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a1ccd0ead24ec8" /><Relationship Type="http://schemas.openxmlformats.org/officeDocument/2006/relationships/slide" Target="/ppt/slides/slide1.xml" Id="Rb8299ef9657e4af4" /><Relationship Type="http://schemas.openxmlformats.org/officeDocument/2006/relationships/slide" Target="/ppt/slides/slide2.xml" Id="Rfbd89a206878430a" /><Relationship Type="http://schemas.openxmlformats.org/officeDocument/2006/relationships/slide" Target="/ppt/slides/slide3.xml" Id="Rba37d15596e54ac6" /><Relationship Type="http://schemas.openxmlformats.org/officeDocument/2006/relationships/slide" Target="/ppt/slides/slide4.xml" Id="R2846dfc172bc4b1e" /><Relationship Type="http://schemas.openxmlformats.org/officeDocument/2006/relationships/slide" Target="/ppt/slides/slide5.xml" Id="R43c44ac0248a4dac" /><Relationship Type="http://schemas.openxmlformats.org/officeDocument/2006/relationships/slide" Target="/ppt/slides/slide6.xml" Id="R9425dbded4364334" /><Relationship Type="http://schemas.openxmlformats.org/officeDocument/2006/relationships/slide" Target="/ppt/slides/slide7.xml" Id="R3fb987b798dd464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a50722ea6224a0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1775b50c774eb2" /><Relationship Type="http://schemas.openxmlformats.org/officeDocument/2006/relationships/theme" Target="/ppt/slideMasters/theme/theme1.xml" Id="Re2470b3be32141b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01775b50c774eb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597642ad82453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a2ab84ca354e6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c00c6516394f0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b36ae320a1453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3ae2979e40412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2675235c13439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521617afa94de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SKIFF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SKIFF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SKIFF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SKIFF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SKIFF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SKIFF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−4 979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−8 401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1 743 998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5 553 998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SKIFF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MADS HENRIK MELLBYE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SKIFF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Holmenveien 61A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932 863 340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SKIFF AS</a:t>
            </a:r>
          </a:p>
        </p:txBody>
      </p:sp>
    </p:spTree>
  </p:cSld>
  <p:clrMapOvr>
    <a:masterClrMapping xmlns:a="http://schemas.openxmlformats.org/drawingml/2006/main"/>
  </p:clrMapOvr>
</p:sld>
</file>