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28e377868847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f3d3c9af664d86"/>
  </p:sldMasterIdLst>
  <p:sldIdLst>
    <p:sldId xmlns:r="http://schemas.openxmlformats.org/officeDocument/2006/relationships" id="256" r:id="Rfbe2207de5bd4fe7"/>
    <p:sldId xmlns:r="http://schemas.openxmlformats.org/officeDocument/2006/relationships" id="257" r:id="R55504d424c394dc8"/>
    <p:sldId xmlns:r="http://schemas.openxmlformats.org/officeDocument/2006/relationships" id="258" r:id="Rfb863558bcbf43c2"/>
    <p:sldId xmlns:r="http://schemas.openxmlformats.org/officeDocument/2006/relationships" id="259" r:id="Rcd2f722393d0417f"/>
    <p:sldId xmlns:r="http://schemas.openxmlformats.org/officeDocument/2006/relationships" id="260" r:id="R8544ba8737484bb5"/>
    <p:sldId xmlns:r="http://schemas.openxmlformats.org/officeDocument/2006/relationships" id="261" r:id="R9875c07999d340a3"/>
    <p:sldId xmlns:r="http://schemas.openxmlformats.org/officeDocument/2006/relationships" id="262" r:id="R370361a435f448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f3d3c9af664d86" /><Relationship Type="http://schemas.openxmlformats.org/officeDocument/2006/relationships/slide" Target="/ppt/slides/slide1.xml" Id="Rfbe2207de5bd4fe7" /><Relationship Type="http://schemas.openxmlformats.org/officeDocument/2006/relationships/slide" Target="/ppt/slides/slide2.xml" Id="R55504d424c394dc8" /><Relationship Type="http://schemas.openxmlformats.org/officeDocument/2006/relationships/slide" Target="/ppt/slides/slide3.xml" Id="Rfb863558bcbf43c2" /><Relationship Type="http://schemas.openxmlformats.org/officeDocument/2006/relationships/slide" Target="/ppt/slides/slide4.xml" Id="Rcd2f722393d0417f" /><Relationship Type="http://schemas.openxmlformats.org/officeDocument/2006/relationships/slide" Target="/ppt/slides/slide5.xml" Id="R8544ba8737484bb5" /><Relationship Type="http://schemas.openxmlformats.org/officeDocument/2006/relationships/slide" Target="/ppt/slides/slide6.xml" Id="R9875c07999d340a3" /><Relationship Type="http://schemas.openxmlformats.org/officeDocument/2006/relationships/slide" Target="/ppt/slides/slide7.xml" Id="R370361a435f448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a20b6d0e5f46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32b8482bf34619" /><Relationship Type="http://schemas.openxmlformats.org/officeDocument/2006/relationships/theme" Target="/ppt/slideMasters/theme/theme1.xml" Id="Re04f3378d1c24c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32b8482bf346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fda91a87f48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c1d3fbc1c74a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da9a76f85346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834a06c7644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c214c33d046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64be9699a44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c9de741a94e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TGL 523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TGL 523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TGL 523 HOLDING AS ble etablert [år] og holder til i Vøyenenga.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TGL 523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TGL 523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TGL 523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2 517 560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18 434 304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18 631 443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TGL 523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GLESNE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TGL 523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Butterudveien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1339 Vøyenenga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932 834 413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TGL 523 HOLDING AS</a:t>
            </a:r>
          </a:p>
        </p:txBody>
      </p:sp>
    </p:spTree>
  </p:cSld>
  <p:clrMapOvr>
    <a:masterClrMapping xmlns:a="http://schemas.openxmlformats.org/drawingml/2006/main"/>
  </p:clrMapOvr>
</p:sld>
</file>