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a7f0dcaae34d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8fe0c1c7344885"/>
  </p:sldMasterIdLst>
  <p:sldIdLst>
    <p:sldId xmlns:r="http://schemas.openxmlformats.org/officeDocument/2006/relationships" id="256" r:id="Rb52fa09abdf5404a"/>
    <p:sldId xmlns:r="http://schemas.openxmlformats.org/officeDocument/2006/relationships" id="257" r:id="R6df287bb39044ffe"/>
    <p:sldId xmlns:r="http://schemas.openxmlformats.org/officeDocument/2006/relationships" id="258" r:id="R66ff0956f2a849aa"/>
    <p:sldId xmlns:r="http://schemas.openxmlformats.org/officeDocument/2006/relationships" id="259" r:id="Rf36affc55daf423b"/>
    <p:sldId xmlns:r="http://schemas.openxmlformats.org/officeDocument/2006/relationships" id="260" r:id="R84df434a682341c0"/>
    <p:sldId xmlns:r="http://schemas.openxmlformats.org/officeDocument/2006/relationships" id="261" r:id="Rb119cd00347b46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fe0c1c7344885" /><Relationship Type="http://schemas.openxmlformats.org/officeDocument/2006/relationships/slide" Target="/ppt/slides/slide1.xml" Id="Rb52fa09abdf5404a" /><Relationship Type="http://schemas.openxmlformats.org/officeDocument/2006/relationships/slide" Target="/ppt/slides/slide2.xml" Id="R6df287bb39044ffe" /><Relationship Type="http://schemas.openxmlformats.org/officeDocument/2006/relationships/slide" Target="/ppt/slides/slide3.xml" Id="R66ff0956f2a849aa" /><Relationship Type="http://schemas.openxmlformats.org/officeDocument/2006/relationships/slide" Target="/ppt/slides/slide4.xml" Id="Rf36affc55daf423b" /><Relationship Type="http://schemas.openxmlformats.org/officeDocument/2006/relationships/slide" Target="/ppt/slides/slide5.xml" Id="R84df434a682341c0" /><Relationship Type="http://schemas.openxmlformats.org/officeDocument/2006/relationships/slide" Target="/ppt/slides/slide6.xml" Id="Rb119cd00347b46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199856f6f40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5839a400d4eb6" /><Relationship Type="http://schemas.openxmlformats.org/officeDocument/2006/relationships/theme" Target="/ppt/slideMasters/theme/theme1.xml" Id="Rd4e1ce498eb8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d5839a400d4e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9d68eed8942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699871f324e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1ec44eaa24f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9456d913745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5566030644e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58036c1c748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 ØKONOMI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8 719 488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2 981 763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