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85937f0b0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5e7a4e46f4c33"/>
  </p:sldMasterIdLst>
  <p:sldIdLst>
    <p:sldId xmlns:r="http://schemas.openxmlformats.org/officeDocument/2006/relationships" id="256" r:id="R3f9aae38fb9d42b1"/>
    <p:sldId xmlns:r="http://schemas.openxmlformats.org/officeDocument/2006/relationships" id="257" r:id="Ra872ca2b869842d9"/>
    <p:sldId xmlns:r="http://schemas.openxmlformats.org/officeDocument/2006/relationships" id="258" r:id="R855290a426294ce2"/>
    <p:sldId xmlns:r="http://schemas.openxmlformats.org/officeDocument/2006/relationships" id="259" r:id="R2eb6f4c71c75456f"/>
    <p:sldId xmlns:r="http://schemas.openxmlformats.org/officeDocument/2006/relationships" id="260" r:id="R99bc388da44b4993"/>
    <p:sldId xmlns:r="http://schemas.openxmlformats.org/officeDocument/2006/relationships" id="261" r:id="R5621f8f67547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5e7a4e46f4c33" /><Relationship Type="http://schemas.openxmlformats.org/officeDocument/2006/relationships/slide" Target="/ppt/slides/slide1.xml" Id="R3f9aae38fb9d42b1" /><Relationship Type="http://schemas.openxmlformats.org/officeDocument/2006/relationships/slide" Target="/ppt/slides/slide2.xml" Id="Ra872ca2b869842d9" /><Relationship Type="http://schemas.openxmlformats.org/officeDocument/2006/relationships/slide" Target="/ppt/slides/slide3.xml" Id="R855290a426294ce2" /><Relationship Type="http://schemas.openxmlformats.org/officeDocument/2006/relationships/slide" Target="/ppt/slides/slide4.xml" Id="R2eb6f4c71c75456f" /><Relationship Type="http://schemas.openxmlformats.org/officeDocument/2006/relationships/slide" Target="/ppt/slides/slide5.xml" Id="R99bc388da44b4993" /><Relationship Type="http://schemas.openxmlformats.org/officeDocument/2006/relationships/slide" Target="/ppt/slides/slide6.xml" Id="R5621f8f67547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57afc2372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e34f13f14e53" /><Relationship Type="http://schemas.openxmlformats.org/officeDocument/2006/relationships/theme" Target="/ppt/slideMasters/theme/theme1.xml" Id="R9c35dd8bc570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5e34f13f1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c40e498fe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b9b57cd8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075fb056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75a331d4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e8438570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b1c1c170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