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763258153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aa72234b34cd3"/>
  </p:sldMasterIdLst>
  <p:sldIdLst>
    <p:sldId xmlns:r="http://schemas.openxmlformats.org/officeDocument/2006/relationships" id="256" r:id="R2f4883378dc44c84"/>
    <p:sldId xmlns:r="http://schemas.openxmlformats.org/officeDocument/2006/relationships" id="257" r:id="R01f673f49f9c40bb"/>
    <p:sldId xmlns:r="http://schemas.openxmlformats.org/officeDocument/2006/relationships" id="258" r:id="Rb91f34147fb54b6b"/>
    <p:sldId xmlns:r="http://schemas.openxmlformats.org/officeDocument/2006/relationships" id="259" r:id="R64911d75352e471d"/>
    <p:sldId xmlns:r="http://schemas.openxmlformats.org/officeDocument/2006/relationships" id="260" r:id="R5e27a47186d84c28"/>
    <p:sldId xmlns:r="http://schemas.openxmlformats.org/officeDocument/2006/relationships" id="261" r:id="R35ad8585b4c944f2"/>
    <p:sldId xmlns:r="http://schemas.openxmlformats.org/officeDocument/2006/relationships" id="262" r:id="Rd371fb92fe1a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aa72234b34cd3" /><Relationship Type="http://schemas.openxmlformats.org/officeDocument/2006/relationships/slide" Target="/ppt/slides/slide1.xml" Id="R2f4883378dc44c84" /><Relationship Type="http://schemas.openxmlformats.org/officeDocument/2006/relationships/slide" Target="/ppt/slides/slide2.xml" Id="R01f673f49f9c40bb" /><Relationship Type="http://schemas.openxmlformats.org/officeDocument/2006/relationships/slide" Target="/ppt/slides/slide3.xml" Id="Rb91f34147fb54b6b" /><Relationship Type="http://schemas.openxmlformats.org/officeDocument/2006/relationships/slide" Target="/ppt/slides/slide4.xml" Id="R64911d75352e471d" /><Relationship Type="http://schemas.openxmlformats.org/officeDocument/2006/relationships/slide" Target="/ppt/slides/slide5.xml" Id="R5e27a47186d84c28" /><Relationship Type="http://schemas.openxmlformats.org/officeDocument/2006/relationships/slide" Target="/ppt/slides/slide6.xml" Id="R35ad8585b4c944f2" /><Relationship Type="http://schemas.openxmlformats.org/officeDocument/2006/relationships/slide" Target="/ppt/slides/slide7.xml" Id="Rd371fb92fe1a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c54c7b0f7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e6cc75b4c4a84" /><Relationship Type="http://schemas.openxmlformats.org/officeDocument/2006/relationships/theme" Target="/ppt/slideMasters/theme/theme1.xml" Id="Raaacbc2a1549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e6cc75b4c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b22ea62d8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87790bfe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611dad28d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7a75087fa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483bc9c0d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3b206d2c0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9b24b2549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FAGERJORD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MICHAEL FAGERJORD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1554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