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76a9017a8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79b9c42774b18"/>
  </p:sldMasterIdLst>
  <p:sldIdLst>
    <p:sldId xmlns:r="http://schemas.openxmlformats.org/officeDocument/2006/relationships" id="256" r:id="Raed151f0457048df"/>
    <p:sldId xmlns:r="http://schemas.openxmlformats.org/officeDocument/2006/relationships" id="257" r:id="R3adb5b8fa9cd4993"/>
    <p:sldId xmlns:r="http://schemas.openxmlformats.org/officeDocument/2006/relationships" id="258" r:id="R523beae34064461e"/>
    <p:sldId xmlns:r="http://schemas.openxmlformats.org/officeDocument/2006/relationships" id="259" r:id="R5f9fe15b23ab4cf2"/>
    <p:sldId xmlns:r="http://schemas.openxmlformats.org/officeDocument/2006/relationships" id="260" r:id="R78b70f8aa9a44f96"/>
    <p:sldId xmlns:r="http://schemas.openxmlformats.org/officeDocument/2006/relationships" id="261" r:id="R9e9c64b61c2a431f"/>
    <p:sldId xmlns:r="http://schemas.openxmlformats.org/officeDocument/2006/relationships" id="262" r:id="Rb7b76724e4ba44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79b9c42774b18" /><Relationship Type="http://schemas.openxmlformats.org/officeDocument/2006/relationships/slide" Target="/ppt/slides/slide1.xml" Id="Raed151f0457048df" /><Relationship Type="http://schemas.openxmlformats.org/officeDocument/2006/relationships/slide" Target="/ppt/slides/slide2.xml" Id="R3adb5b8fa9cd4993" /><Relationship Type="http://schemas.openxmlformats.org/officeDocument/2006/relationships/slide" Target="/ppt/slides/slide3.xml" Id="R523beae34064461e" /><Relationship Type="http://schemas.openxmlformats.org/officeDocument/2006/relationships/slide" Target="/ppt/slides/slide4.xml" Id="R5f9fe15b23ab4cf2" /><Relationship Type="http://schemas.openxmlformats.org/officeDocument/2006/relationships/slide" Target="/ppt/slides/slide5.xml" Id="R78b70f8aa9a44f96" /><Relationship Type="http://schemas.openxmlformats.org/officeDocument/2006/relationships/slide" Target="/ppt/slides/slide6.xml" Id="R9e9c64b61c2a431f" /><Relationship Type="http://schemas.openxmlformats.org/officeDocument/2006/relationships/slide" Target="/ppt/slides/slide7.xml" Id="Rb7b76724e4ba44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57a68bf52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95a37cee24972" /><Relationship Type="http://schemas.openxmlformats.org/officeDocument/2006/relationships/theme" Target="/ppt/slideMasters/theme/theme1.xml" Id="R7772817edc3a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95a37cee2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d134cb41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1eb1e62af42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607b275c749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19ab8408f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fcf83906b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21d7e4fb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d698b49b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CAHOMA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2 148 482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HORPESTAD MAGELSSEN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CAHOMA INVEST AS</a:t>
            </a:r>
          </a:p>
        </p:txBody>
      </p:sp>
    </p:spTree>
  </p:cSld>
  <p:clrMapOvr>
    <a:masterClrMapping xmlns:a="http://schemas.openxmlformats.org/drawingml/2006/main"/>
  </p:clrMapOvr>
</p:sld>
</file>