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a654ea4c6043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6eb6f448714ef4"/>
  </p:sldMasterIdLst>
  <p:sldIdLst>
    <p:sldId xmlns:r="http://schemas.openxmlformats.org/officeDocument/2006/relationships" id="256" r:id="R1564a26bfa4149c1"/>
    <p:sldId xmlns:r="http://schemas.openxmlformats.org/officeDocument/2006/relationships" id="257" r:id="R3d7b5f9420b4497c"/>
    <p:sldId xmlns:r="http://schemas.openxmlformats.org/officeDocument/2006/relationships" id="258" r:id="Rc0f5effa564a4528"/>
    <p:sldId xmlns:r="http://schemas.openxmlformats.org/officeDocument/2006/relationships" id="259" r:id="R3f48a6b4987c454b"/>
    <p:sldId xmlns:r="http://schemas.openxmlformats.org/officeDocument/2006/relationships" id="260" r:id="R29862674fb294c88"/>
    <p:sldId xmlns:r="http://schemas.openxmlformats.org/officeDocument/2006/relationships" id="261" r:id="R3eab4e24d70348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6eb6f448714ef4" /><Relationship Type="http://schemas.openxmlformats.org/officeDocument/2006/relationships/slide" Target="/ppt/slides/slide1.xml" Id="R1564a26bfa4149c1" /><Relationship Type="http://schemas.openxmlformats.org/officeDocument/2006/relationships/slide" Target="/ppt/slides/slide2.xml" Id="R3d7b5f9420b4497c" /><Relationship Type="http://schemas.openxmlformats.org/officeDocument/2006/relationships/slide" Target="/ppt/slides/slide3.xml" Id="Rc0f5effa564a4528" /><Relationship Type="http://schemas.openxmlformats.org/officeDocument/2006/relationships/slide" Target="/ppt/slides/slide4.xml" Id="R3f48a6b4987c454b" /><Relationship Type="http://schemas.openxmlformats.org/officeDocument/2006/relationships/slide" Target="/ppt/slides/slide5.xml" Id="R29862674fb294c88" /><Relationship Type="http://schemas.openxmlformats.org/officeDocument/2006/relationships/slide" Target="/ppt/slides/slide6.xml" Id="R3eab4e24d70348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7674e9396145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f795f506042c6" /><Relationship Type="http://schemas.openxmlformats.org/officeDocument/2006/relationships/theme" Target="/ppt/slideMasters/theme/theme1.xml" Id="R4ed8aa3c5e3349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6f795f506042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467ee544846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a637e60a24f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8010c81af46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b917759cb40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34085045443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5ede01c9442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CAHOMA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Utsiktsveien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932 829 444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CAHOMA INVEST AS</a:t>
            </a:r>
          </a:p>
        </p:txBody>
      </p:sp>
    </p:spTree>
  </p:cSld>
  <p:clrMapOvr>
    <a:masterClrMapping xmlns:a="http://schemas.openxmlformats.org/drawingml/2006/main"/>
  </p:clrMapOvr>
</p:sld>
</file>