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19130b79114b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babb664e9d4977"/>
  </p:sldMasterIdLst>
  <p:sldIdLst>
    <p:sldId xmlns:r="http://schemas.openxmlformats.org/officeDocument/2006/relationships" id="256" r:id="R2288692259294ef3"/>
    <p:sldId xmlns:r="http://schemas.openxmlformats.org/officeDocument/2006/relationships" id="257" r:id="R4e3837ab4f23443b"/>
    <p:sldId xmlns:r="http://schemas.openxmlformats.org/officeDocument/2006/relationships" id="258" r:id="R02fad3337e6d4b63"/>
    <p:sldId xmlns:r="http://schemas.openxmlformats.org/officeDocument/2006/relationships" id="259" r:id="R96811a0abc7c42fb"/>
    <p:sldId xmlns:r="http://schemas.openxmlformats.org/officeDocument/2006/relationships" id="260" r:id="Rd24a08a9738f42be"/>
    <p:sldId xmlns:r="http://schemas.openxmlformats.org/officeDocument/2006/relationships" id="261" r:id="Rbecfa48a66b04a09"/>
    <p:sldId xmlns:r="http://schemas.openxmlformats.org/officeDocument/2006/relationships" id="262" r:id="R8796fa13fb4b45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babb664e9d4977" /><Relationship Type="http://schemas.openxmlformats.org/officeDocument/2006/relationships/slide" Target="/ppt/slides/slide1.xml" Id="R2288692259294ef3" /><Relationship Type="http://schemas.openxmlformats.org/officeDocument/2006/relationships/slide" Target="/ppt/slides/slide2.xml" Id="R4e3837ab4f23443b" /><Relationship Type="http://schemas.openxmlformats.org/officeDocument/2006/relationships/slide" Target="/ppt/slides/slide3.xml" Id="R02fad3337e6d4b63" /><Relationship Type="http://schemas.openxmlformats.org/officeDocument/2006/relationships/slide" Target="/ppt/slides/slide4.xml" Id="R96811a0abc7c42fb" /><Relationship Type="http://schemas.openxmlformats.org/officeDocument/2006/relationships/slide" Target="/ppt/slides/slide5.xml" Id="Rd24a08a9738f42be" /><Relationship Type="http://schemas.openxmlformats.org/officeDocument/2006/relationships/slide" Target="/ppt/slides/slide6.xml" Id="Rbecfa48a66b04a09" /><Relationship Type="http://schemas.openxmlformats.org/officeDocument/2006/relationships/slide" Target="/ppt/slides/slide7.xml" Id="R8796fa13fb4b45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a7badc360449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c6ceba0fc45f2" /><Relationship Type="http://schemas.openxmlformats.org/officeDocument/2006/relationships/theme" Target="/ppt/slideMasters/theme/theme1.xml" Id="R391699094c1943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bc6ceba0fc45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55aa057a24f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f2eb33c1d04e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8cb860e2449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a7f47552c49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813a557dff47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e15be01ea34a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7b46ecb56d46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PB 688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PB 688 HOLDING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254 497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4 733 132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4 935 660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MORTEN BØE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Lemoen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8618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932 829 010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 688 HOLDING AS</a:t>
            </a:r>
          </a:p>
        </p:txBody>
      </p:sp>
    </p:spTree>
  </p:cSld>
  <p:clrMapOvr>
    <a:masterClrMapping xmlns:a="http://schemas.openxmlformats.org/drawingml/2006/main"/>
  </p:clrMapOvr>
</p:sld>
</file>