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c969eb234b43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a6429f64004836"/>
  </p:sldMasterIdLst>
  <p:sldIdLst>
    <p:sldId xmlns:r="http://schemas.openxmlformats.org/officeDocument/2006/relationships" id="256" r:id="Rb92a9a7724a4457e"/>
    <p:sldId xmlns:r="http://schemas.openxmlformats.org/officeDocument/2006/relationships" id="257" r:id="Rfccbec77bfad4eec"/>
    <p:sldId xmlns:r="http://schemas.openxmlformats.org/officeDocument/2006/relationships" id="258" r:id="R52501c20a7c74906"/>
    <p:sldId xmlns:r="http://schemas.openxmlformats.org/officeDocument/2006/relationships" id="259" r:id="Raba13538e06e4c0a"/>
    <p:sldId xmlns:r="http://schemas.openxmlformats.org/officeDocument/2006/relationships" id="260" r:id="R7f7768c5c9fe4347"/>
    <p:sldId xmlns:r="http://schemas.openxmlformats.org/officeDocument/2006/relationships" id="261" r:id="R3bc5c86a06654199"/>
    <p:sldId xmlns:r="http://schemas.openxmlformats.org/officeDocument/2006/relationships" id="262" r:id="R1cf52461b38448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a6429f64004836" /><Relationship Type="http://schemas.openxmlformats.org/officeDocument/2006/relationships/slide" Target="/ppt/slides/slide1.xml" Id="Rb92a9a7724a4457e" /><Relationship Type="http://schemas.openxmlformats.org/officeDocument/2006/relationships/slide" Target="/ppt/slides/slide2.xml" Id="Rfccbec77bfad4eec" /><Relationship Type="http://schemas.openxmlformats.org/officeDocument/2006/relationships/slide" Target="/ppt/slides/slide3.xml" Id="R52501c20a7c74906" /><Relationship Type="http://schemas.openxmlformats.org/officeDocument/2006/relationships/slide" Target="/ppt/slides/slide4.xml" Id="Raba13538e06e4c0a" /><Relationship Type="http://schemas.openxmlformats.org/officeDocument/2006/relationships/slide" Target="/ppt/slides/slide5.xml" Id="R7f7768c5c9fe4347" /><Relationship Type="http://schemas.openxmlformats.org/officeDocument/2006/relationships/slide" Target="/ppt/slides/slide6.xml" Id="R3bc5c86a06654199" /><Relationship Type="http://schemas.openxmlformats.org/officeDocument/2006/relationships/slide" Target="/ppt/slides/slide7.xml" Id="R1cf52461b38448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d05079f1445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5fe151aca45c6" /><Relationship Type="http://schemas.openxmlformats.org/officeDocument/2006/relationships/theme" Target="/ppt/slideMasters/theme/theme1.xml" Id="Raa5ad7d5bdd245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b5fe151aca45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8a951919f4c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0343cd50c4a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4a9b1bae64f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3435f70e149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a4a32ba4f43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2acaf3d2f46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1f3ae393740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FOLKELIG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FOLKELIG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FOLKELIG REGNSKAP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FOLKELIG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FOLKELIG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FOLKELIG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3 732 770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439 358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334 877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659 962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1 762 021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FOLKELIG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AESH HOLDING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HOLDING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TIDY DEVELOPMENT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FOLKELIG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Skarpsnovegen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932 760 045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FOLKELIG REGNSKAP AS</a:t>
            </a:r>
          </a:p>
        </p:txBody>
      </p:sp>
    </p:spTree>
  </p:cSld>
  <p:clrMapOvr>
    <a:masterClrMapping xmlns:a="http://schemas.openxmlformats.org/drawingml/2006/main"/>
  </p:clrMapOvr>
</p:sld>
</file>