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04c80474d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8350b4f1c4a2e"/>
  </p:sldMasterIdLst>
  <p:sldIdLst>
    <p:sldId xmlns:r="http://schemas.openxmlformats.org/officeDocument/2006/relationships" id="256" r:id="R748244c090284937"/>
    <p:sldId xmlns:r="http://schemas.openxmlformats.org/officeDocument/2006/relationships" id="257" r:id="Ra2e4fec44c654f55"/>
    <p:sldId xmlns:r="http://schemas.openxmlformats.org/officeDocument/2006/relationships" id="258" r:id="R97d9f5239fff46e6"/>
    <p:sldId xmlns:r="http://schemas.openxmlformats.org/officeDocument/2006/relationships" id="259" r:id="Rcefd7fcc47844042"/>
    <p:sldId xmlns:r="http://schemas.openxmlformats.org/officeDocument/2006/relationships" id="260" r:id="R6cbafb64e2674f4e"/>
    <p:sldId xmlns:r="http://schemas.openxmlformats.org/officeDocument/2006/relationships" id="261" r:id="Rce6b80b0def04c31"/>
    <p:sldId xmlns:r="http://schemas.openxmlformats.org/officeDocument/2006/relationships" id="262" r:id="R60e3266ed033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8350b4f1c4a2e" /><Relationship Type="http://schemas.openxmlformats.org/officeDocument/2006/relationships/slide" Target="/ppt/slides/slide1.xml" Id="R748244c090284937" /><Relationship Type="http://schemas.openxmlformats.org/officeDocument/2006/relationships/slide" Target="/ppt/slides/slide2.xml" Id="Ra2e4fec44c654f55" /><Relationship Type="http://schemas.openxmlformats.org/officeDocument/2006/relationships/slide" Target="/ppt/slides/slide3.xml" Id="R97d9f5239fff46e6" /><Relationship Type="http://schemas.openxmlformats.org/officeDocument/2006/relationships/slide" Target="/ppt/slides/slide4.xml" Id="Rcefd7fcc47844042" /><Relationship Type="http://schemas.openxmlformats.org/officeDocument/2006/relationships/slide" Target="/ppt/slides/slide5.xml" Id="R6cbafb64e2674f4e" /><Relationship Type="http://schemas.openxmlformats.org/officeDocument/2006/relationships/slide" Target="/ppt/slides/slide6.xml" Id="Rce6b80b0def04c31" /><Relationship Type="http://schemas.openxmlformats.org/officeDocument/2006/relationships/slide" Target="/ppt/slides/slide7.xml" Id="R60e3266ed033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207ffce25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f1256d734059" /><Relationship Type="http://schemas.openxmlformats.org/officeDocument/2006/relationships/theme" Target="/ppt/slideMasters/theme/theme1.xml" Id="Recd766c567d3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0f1256d73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ec5885b0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4f472503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5796aa14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45b24069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c61a0761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bc79e05f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e2836d02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ECCCO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ECCCO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932 752 468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