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2236caef0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930d765ab431f"/>
  </p:sldMasterIdLst>
  <p:sldIdLst>
    <p:sldId xmlns:r="http://schemas.openxmlformats.org/officeDocument/2006/relationships" id="256" r:id="Rfeb7f26c0f1f4152"/>
    <p:sldId xmlns:r="http://schemas.openxmlformats.org/officeDocument/2006/relationships" id="257" r:id="R1f83a3fe92a44265"/>
    <p:sldId xmlns:r="http://schemas.openxmlformats.org/officeDocument/2006/relationships" id="258" r:id="R1c7028f0aeb047fa"/>
    <p:sldId xmlns:r="http://schemas.openxmlformats.org/officeDocument/2006/relationships" id="259" r:id="R956c053af4df4a15"/>
    <p:sldId xmlns:r="http://schemas.openxmlformats.org/officeDocument/2006/relationships" id="260" r:id="R512e2cd2c89441c3"/>
    <p:sldId xmlns:r="http://schemas.openxmlformats.org/officeDocument/2006/relationships" id="261" r:id="R343f52bdf2ed4de6"/>
    <p:sldId xmlns:r="http://schemas.openxmlformats.org/officeDocument/2006/relationships" id="262" r:id="Re97b30940666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930d765ab431f" /><Relationship Type="http://schemas.openxmlformats.org/officeDocument/2006/relationships/slide" Target="/ppt/slides/slide1.xml" Id="Rfeb7f26c0f1f4152" /><Relationship Type="http://schemas.openxmlformats.org/officeDocument/2006/relationships/slide" Target="/ppt/slides/slide2.xml" Id="R1f83a3fe92a44265" /><Relationship Type="http://schemas.openxmlformats.org/officeDocument/2006/relationships/slide" Target="/ppt/slides/slide3.xml" Id="R1c7028f0aeb047fa" /><Relationship Type="http://schemas.openxmlformats.org/officeDocument/2006/relationships/slide" Target="/ppt/slides/slide4.xml" Id="R956c053af4df4a15" /><Relationship Type="http://schemas.openxmlformats.org/officeDocument/2006/relationships/slide" Target="/ppt/slides/slide5.xml" Id="R512e2cd2c89441c3" /><Relationship Type="http://schemas.openxmlformats.org/officeDocument/2006/relationships/slide" Target="/ppt/slides/slide6.xml" Id="R343f52bdf2ed4de6" /><Relationship Type="http://schemas.openxmlformats.org/officeDocument/2006/relationships/slide" Target="/ppt/slides/slide7.xml" Id="Re97b30940666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7dd1d389d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c97c7a8b47c4" /><Relationship Type="http://schemas.openxmlformats.org/officeDocument/2006/relationships/theme" Target="/ppt/slideMasters/theme/theme1.xml" Id="Re6734e6a6b5b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6c97c7a8b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d0b7e4da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0593d659a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8683b2e49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73467966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0fa6f034a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51f332b946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4f0271df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RP3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−2 930 366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ELISE PETTERSEN NAVARRO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