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d67f134ec46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d78358080e48ae"/>
  </p:sldMasterIdLst>
  <p:sldIdLst>
    <p:sldId xmlns:r="http://schemas.openxmlformats.org/officeDocument/2006/relationships" id="256" r:id="Rb403f35d4fbc4646"/>
    <p:sldId xmlns:r="http://schemas.openxmlformats.org/officeDocument/2006/relationships" id="257" r:id="R5ea4e72340074b66"/>
    <p:sldId xmlns:r="http://schemas.openxmlformats.org/officeDocument/2006/relationships" id="258" r:id="R252b0293682d4b34"/>
    <p:sldId xmlns:r="http://schemas.openxmlformats.org/officeDocument/2006/relationships" id="259" r:id="R8780aee406654e99"/>
    <p:sldId xmlns:r="http://schemas.openxmlformats.org/officeDocument/2006/relationships" id="260" r:id="R65928b75859941ff"/>
    <p:sldId xmlns:r="http://schemas.openxmlformats.org/officeDocument/2006/relationships" id="261" r:id="R9ccd1fa58155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78358080e48ae" /><Relationship Type="http://schemas.openxmlformats.org/officeDocument/2006/relationships/slide" Target="/ppt/slides/slide1.xml" Id="Rb403f35d4fbc4646" /><Relationship Type="http://schemas.openxmlformats.org/officeDocument/2006/relationships/slide" Target="/ppt/slides/slide2.xml" Id="R5ea4e72340074b66" /><Relationship Type="http://schemas.openxmlformats.org/officeDocument/2006/relationships/slide" Target="/ppt/slides/slide3.xml" Id="R252b0293682d4b34" /><Relationship Type="http://schemas.openxmlformats.org/officeDocument/2006/relationships/slide" Target="/ppt/slides/slide4.xml" Id="R8780aee406654e99" /><Relationship Type="http://schemas.openxmlformats.org/officeDocument/2006/relationships/slide" Target="/ppt/slides/slide5.xml" Id="R65928b75859941ff" /><Relationship Type="http://schemas.openxmlformats.org/officeDocument/2006/relationships/slide" Target="/ppt/slides/slide6.xml" Id="R9ccd1fa58155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ea3ff028b47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58ecbea3b43ee" /><Relationship Type="http://schemas.openxmlformats.org/officeDocument/2006/relationships/theme" Target="/ppt/slideMasters/theme/theme1.xml" Id="Rffbd0d7cdf5a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58ecbea3b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d1fe8e4e1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337735ea6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c91d8afdb48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93e8a3eee45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e18554021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4a830fee24e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RP3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