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9f2d4df45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b3ddafbdf44ba"/>
  </p:sldMasterIdLst>
  <p:sldIdLst>
    <p:sldId xmlns:r="http://schemas.openxmlformats.org/officeDocument/2006/relationships" id="256" r:id="Rdcb1067290a44f70"/>
    <p:sldId xmlns:r="http://schemas.openxmlformats.org/officeDocument/2006/relationships" id="257" r:id="Raaf5a92bb5534f7b"/>
    <p:sldId xmlns:r="http://schemas.openxmlformats.org/officeDocument/2006/relationships" id="258" r:id="R04032f518e9a4157"/>
    <p:sldId xmlns:r="http://schemas.openxmlformats.org/officeDocument/2006/relationships" id="259" r:id="R694e35b0da7348ad"/>
    <p:sldId xmlns:r="http://schemas.openxmlformats.org/officeDocument/2006/relationships" id="260" r:id="Rc8b47b0aad70441d"/>
    <p:sldId xmlns:r="http://schemas.openxmlformats.org/officeDocument/2006/relationships" id="261" r:id="R07f1a04273304c46"/>
    <p:sldId xmlns:r="http://schemas.openxmlformats.org/officeDocument/2006/relationships" id="262" r:id="R90c89f1f0bf0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b3ddafbdf44ba" /><Relationship Type="http://schemas.openxmlformats.org/officeDocument/2006/relationships/slide" Target="/ppt/slides/slide1.xml" Id="Rdcb1067290a44f70" /><Relationship Type="http://schemas.openxmlformats.org/officeDocument/2006/relationships/slide" Target="/ppt/slides/slide2.xml" Id="Raaf5a92bb5534f7b" /><Relationship Type="http://schemas.openxmlformats.org/officeDocument/2006/relationships/slide" Target="/ppt/slides/slide3.xml" Id="R04032f518e9a4157" /><Relationship Type="http://schemas.openxmlformats.org/officeDocument/2006/relationships/slide" Target="/ppt/slides/slide4.xml" Id="R694e35b0da7348ad" /><Relationship Type="http://schemas.openxmlformats.org/officeDocument/2006/relationships/slide" Target="/ppt/slides/slide5.xml" Id="Rc8b47b0aad70441d" /><Relationship Type="http://schemas.openxmlformats.org/officeDocument/2006/relationships/slide" Target="/ppt/slides/slide6.xml" Id="R07f1a04273304c46" /><Relationship Type="http://schemas.openxmlformats.org/officeDocument/2006/relationships/slide" Target="/ppt/slides/slide7.xml" Id="R90c89f1f0bf0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0d6f1da64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dcabec3d94bd1" /><Relationship Type="http://schemas.openxmlformats.org/officeDocument/2006/relationships/theme" Target="/ppt/slideMasters/theme/theme1.xml" Id="Rc5efeccce21d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dcabec3d9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336d7bac44c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2825bdfd9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53cc091d2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d37a151c9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05dc53870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b7e94660b44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43ea55fdf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FSF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FSF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1 319 984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SEMB FREDRICSSON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Fridtjof Semb Fredricsson, Jacob Aalls gate 29C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