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78543f2078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1d3a383f24d34"/>
  </p:sldMasterIdLst>
  <p:sldIdLst>
    <p:sldId xmlns:r="http://schemas.openxmlformats.org/officeDocument/2006/relationships" id="256" r:id="Rcfe316274fcc4c40"/>
    <p:sldId xmlns:r="http://schemas.openxmlformats.org/officeDocument/2006/relationships" id="257" r:id="R5022df99dcae459d"/>
    <p:sldId xmlns:r="http://schemas.openxmlformats.org/officeDocument/2006/relationships" id="258" r:id="Rac7bd40b99244d9f"/>
    <p:sldId xmlns:r="http://schemas.openxmlformats.org/officeDocument/2006/relationships" id="259" r:id="R3dbc5130eaa94f99"/>
    <p:sldId xmlns:r="http://schemas.openxmlformats.org/officeDocument/2006/relationships" id="260" r:id="Re590d36308724e8a"/>
    <p:sldId xmlns:r="http://schemas.openxmlformats.org/officeDocument/2006/relationships" id="261" r:id="R611d6ac3ac524aa2"/>
    <p:sldId xmlns:r="http://schemas.openxmlformats.org/officeDocument/2006/relationships" id="262" r:id="R4068566fc820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1d3a383f24d34" /><Relationship Type="http://schemas.openxmlformats.org/officeDocument/2006/relationships/slide" Target="/ppt/slides/slide1.xml" Id="Rcfe316274fcc4c40" /><Relationship Type="http://schemas.openxmlformats.org/officeDocument/2006/relationships/slide" Target="/ppt/slides/slide2.xml" Id="R5022df99dcae459d" /><Relationship Type="http://schemas.openxmlformats.org/officeDocument/2006/relationships/slide" Target="/ppt/slides/slide3.xml" Id="Rac7bd40b99244d9f" /><Relationship Type="http://schemas.openxmlformats.org/officeDocument/2006/relationships/slide" Target="/ppt/slides/slide4.xml" Id="R3dbc5130eaa94f99" /><Relationship Type="http://schemas.openxmlformats.org/officeDocument/2006/relationships/slide" Target="/ppt/slides/slide5.xml" Id="Re590d36308724e8a" /><Relationship Type="http://schemas.openxmlformats.org/officeDocument/2006/relationships/slide" Target="/ppt/slides/slide6.xml" Id="R611d6ac3ac524aa2" /><Relationship Type="http://schemas.openxmlformats.org/officeDocument/2006/relationships/slide" Target="/ppt/slides/slide7.xml" Id="R4068566fc820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f5be9d4e3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98992831d407c" /><Relationship Type="http://schemas.openxmlformats.org/officeDocument/2006/relationships/theme" Target="/ppt/slideMasters/theme/theme1.xml" Id="R6d1fa19e36f4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98992831d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a6e99673f4d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ad8ecfd104c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2e40a5fd5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072204ddf46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a4e8cef6345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241f70f174c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de4ec7444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SKJELSBO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SKJELSBO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SKJELSBO HOLDING AS ble etablert [år] og holder til i Vesterøy.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SKJELSBO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SKJELSBO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SKJELSBO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229 817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2 328 871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2 767 281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SKJELSBO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HENRIK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SKJELSBO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Henrik Andersen, Skjelsbu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1684 Vesterøy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932 729 253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SKJELSBO HOLDING AS</a:t>
            </a:r>
          </a:p>
        </p:txBody>
      </p:sp>
    </p:spTree>
  </p:cSld>
  <p:clrMapOvr>
    <a:masterClrMapping xmlns:a="http://schemas.openxmlformats.org/drawingml/2006/main"/>
  </p:clrMapOvr>
</p:sld>
</file>