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ac027ae9a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1bb41554d46e8"/>
  </p:sldMasterIdLst>
  <p:sldIdLst>
    <p:sldId xmlns:r="http://schemas.openxmlformats.org/officeDocument/2006/relationships" id="256" r:id="R6d323ff2aa30447f"/>
    <p:sldId xmlns:r="http://schemas.openxmlformats.org/officeDocument/2006/relationships" id="257" r:id="R401addd2785849bb"/>
    <p:sldId xmlns:r="http://schemas.openxmlformats.org/officeDocument/2006/relationships" id="258" r:id="Rbe4b2fb23da34254"/>
    <p:sldId xmlns:r="http://schemas.openxmlformats.org/officeDocument/2006/relationships" id="259" r:id="Rde3dbb4f175d4831"/>
    <p:sldId xmlns:r="http://schemas.openxmlformats.org/officeDocument/2006/relationships" id="260" r:id="Rd9b30213a1994039"/>
    <p:sldId xmlns:r="http://schemas.openxmlformats.org/officeDocument/2006/relationships" id="261" r:id="Rbc42dad51c094d39"/>
    <p:sldId xmlns:r="http://schemas.openxmlformats.org/officeDocument/2006/relationships" id="262" r:id="Rd2f4ed3b77e2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1bb41554d46e8" /><Relationship Type="http://schemas.openxmlformats.org/officeDocument/2006/relationships/slide" Target="/ppt/slides/slide1.xml" Id="R6d323ff2aa30447f" /><Relationship Type="http://schemas.openxmlformats.org/officeDocument/2006/relationships/slide" Target="/ppt/slides/slide2.xml" Id="R401addd2785849bb" /><Relationship Type="http://schemas.openxmlformats.org/officeDocument/2006/relationships/slide" Target="/ppt/slides/slide3.xml" Id="Rbe4b2fb23da34254" /><Relationship Type="http://schemas.openxmlformats.org/officeDocument/2006/relationships/slide" Target="/ppt/slides/slide4.xml" Id="Rde3dbb4f175d4831" /><Relationship Type="http://schemas.openxmlformats.org/officeDocument/2006/relationships/slide" Target="/ppt/slides/slide5.xml" Id="Rd9b30213a1994039" /><Relationship Type="http://schemas.openxmlformats.org/officeDocument/2006/relationships/slide" Target="/ppt/slides/slide6.xml" Id="Rbc42dad51c094d39" /><Relationship Type="http://schemas.openxmlformats.org/officeDocument/2006/relationships/slide" Target="/ppt/slides/slide7.xml" Id="Rd2f4ed3b77e2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d3b8f2b5c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78d506eff4241" /><Relationship Type="http://schemas.openxmlformats.org/officeDocument/2006/relationships/theme" Target="/ppt/slideMasters/theme/theme1.xml" Id="R5d9522f97e9f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78d506eff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f6e6312a3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01f3947734f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13b9b06724a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795ca9e6d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26a83b3e4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52895db2441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1dd1083214e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JUNUS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KARI-ANNE ARNTZEN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Sokneprest Krogs veg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7653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932 691 922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JUNUS AS</a:t>
            </a:r>
          </a:p>
        </p:txBody>
      </p:sp>
    </p:spTree>
  </p:cSld>
  <p:clrMapOvr>
    <a:masterClrMapping xmlns:a="http://schemas.openxmlformats.org/drawingml/2006/main"/>
  </p:clrMapOvr>
</p:sld>
</file>