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9d7444981f46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d525c00ef9465c"/>
  </p:sldMasterIdLst>
  <p:sldIdLst>
    <p:sldId xmlns:r="http://schemas.openxmlformats.org/officeDocument/2006/relationships" id="256" r:id="Re930b370d8b14b72"/>
    <p:sldId xmlns:r="http://schemas.openxmlformats.org/officeDocument/2006/relationships" id="257" r:id="Rae92c90d71cf40b4"/>
    <p:sldId xmlns:r="http://schemas.openxmlformats.org/officeDocument/2006/relationships" id="258" r:id="Rb4a8f54c4bb34b5b"/>
    <p:sldId xmlns:r="http://schemas.openxmlformats.org/officeDocument/2006/relationships" id="259" r:id="Rfe06a3e688f24896"/>
    <p:sldId xmlns:r="http://schemas.openxmlformats.org/officeDocument/2006/relationships" id="260" r:id="R2e4f9c1e3e754213"/>
    <p:sldId xmlns:r="http://schemas.openxmlformats.org/officeDocument/2006/relationships" id="261" r:id="R1abd1abdfd47450a"/>
    <p:sldId xmlns:r="http://schemas.openxmlformats.org/officeDocument/2006/relationships" id="262" r:id="R931e581edd8a46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d525c00ef9465c" /><Relationship Type="http://schemas.openxmlformats.org/officeDocument/2006/relationships/slide" Target="/ppt/slides/slide1.xml" Id="Re930b370d8b14b72" /><Relationship Type="http://schemas.openxmlformats.org/officeDocument/2006/relationships/slide" Target="/ppt/slides/slide2.xml" Id="Rae92c90d71cf40b4" /><Relationship Type="http://schemas.openxmlformats.org/officeDocument/2006/relationships/slide" Target="/ppt/slides/slide3.xml" Id="Rb4a8f54c4bb34b5b" /><Relationship Type="http://schemas.openxmlformats.org/officeDocument/2006/relationships/slide" Target="/ppt/slides/slide4.xml" Id="Rfe06a3e688f24896" /><Relationship Type="http://schemas.openxmlformats.org/officeDocument/2006/relationships/slide" Target="/ppt/slides/slide5.xml" Id="R2e4f9c1e3e754213" /><Relationship Type="http://schemas.openxmlformats.org/officeDocument/2006/relationships/slide" Target="/ppt/slides/slide6.xml" Id="R1abd1abdfd47450a" /><Relationship Type="http://schemas.openxmlformats.org/officeDocument/2006/relationships/slide" Target="/ppt/slides/slide7.xml" Id="R931e581edd8a46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1cd514804240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ba8980cee40e3" /><Relationship Type="http://schemas.openxmlformats.org/officeDocument/2006/relationships/theme" Target="/ppt/slideMasters/theme/theme1.xml" Id="Ra87462f408ea4f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7ba8980cee40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3ec637ad542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c935cd2484a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d873223754b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deac3a5084f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0df5ec3314a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eca6576be4b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c703fad8b43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TORKILDSEN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TORKILDSEN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2 272 265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827 294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647 522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797 522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1 245 561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TORKILDSEN HOLDING AS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EGELUND TORKILDSEN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932 680 955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AS</a:t>
            </a:r>
          </a:p>
        </p:txBody>
      </p:sp>
    </p:spTree>
  </p:cSld>
  <p:clrMapOvr>
    <a:masterClrMapping xmlns:a="http://schemas.openxmlformats.org/drawingml/2006/main"/>
  </p:clrMapOvr>
</p:sld>
</file>