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4692bd28e1c4b0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2bb082a7b86442c"/>
  </p:sldMasterIdLst>
  <p:sldIdLst>
    <p:sldId xmlns:r="http://schemas.openxmlformats.org/officeDocument/2006/relationships" id="256" r:id="R3600c268a5824125"/>
    <p:sldId xmlns:r="http://schemas.openxmlformats.org/officeDocument/2006/relationships" id="257" r:id="Read00230796e4a8b"/>
    <p:sldId xmlns:r="http://schemas.openxmlformats.org/officeDocument/2006/relationships" id="258" r:id="R22b440bc09d74d5a"/>
    <p:sldId xmlns:r="http://schemas.openxmlformats.org/officeDocument/2006/relationships" id="259" r:id="R90da32c5d29f4bc0"/>
    <p:sldId xmlns:r="http://schemas.openxmlformats.org/officeDocument/2006/relationships" id="260" r:id="Rc6ad88fab603429c"/>
    <p:sldId xmlns:r="http://schemas.openxmlformats.org/officeDocument/2006/relationships" id="261" r:id="R745c66b80eff4459"/>
    <p:sldId xmlns:r="http://schemas.openxmlformats.org/officeDocument/2006/relationships" id="262" r:id="R0354b233b78b462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2bb082a7b86442c" /><Relationship Type="http://schemas.openxmlformats.org/officeDocument/2006/relationships/slide" Target="/ppt/slides/slide1.xml" Id="R3600c268a5824125" /><Relationship Type="http://schemas.openxmlformats.org/officeDocument/2006/relationships/slide" Target="/ppt/slides/slide2.xml" Id="Read00230796e4a8b" /><Relationship Type="http://schemas.openxmlformats.org/officeDocument/2006/relationships/slide" Target="/ppt/slides/slide3.xml" Id="R22b440bc09d74d5a" /><Relationship Type="http://schemas.openxmlformats.org/officeDocument/2006/relationships/slide" Target="/ppt/slides/slide4.xml" Id="R90da32c5d29f4bc0" /><Relationship Type="http://schemas.openxmlformats.org/officeDocument/2006/relationships/slide" Target="/ppt/slides/slide5.xml" Id="Rc6ad88fab603429c" /><Relationship Type="http://schemas.openxmlformats.org/officeDocument/2006/relationships/slide" Target="/ppt/slides/slide6.xml" Id="R745c66b80eff4459" /><Relationship Type="http://schemas.openxmlformats.org/officeDocument/2006/relationships/slide" Target="/ppt/slides/slide7.xml" Id="R0354b233b78b462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eb9e3a9a9d14cb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a7eda9411e49fb" /><Relationship Type="http://schemas.openxmlformats.org/officeDocument/2006/relationships/theme" Target="/ppt/slideMasters/theme/theme1.xml" Id="R3ad0fb73c176436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ea7eda9411e49f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46cb99283e4af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53e37fb69e477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ff3704d62345c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978d6ce81240c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8b45cb5589446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9551d781f9472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234a9942e54ed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TIDY DEVELOPMENT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TIDY DEVELOPMENT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TIDY DEVELOPMENT AS ble etablert [år] og holder til i Tiller.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TIDY DEVELOPMENT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TIDY DEVELOPMENT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TIDY DEVELOPMENT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−18 751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17 619 045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4 923 968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4 930 398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TIDY DEVELOPMENT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TEA HOLDING AS  –  75,0 %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OP DAHLEN HOLDING AS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TIDY DEVELOPMENT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Tidy Account AS, Løvåsmyra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7093 Tiller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932 557 983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TIDY DEVELOPMENT AS</a:t>
            </a:r>
          </a:p>
        </p:txBody>
      </p:sp>
    </p:spTree>
  </p:cSld>
  <p:clrMapOvr>
    <a:masterClrMapping xmlns:a="http://schemas.openxmlformats.org/drawingml/2006/main"/>
  </p:clrMapOvr>
</p:sld>
</file>