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4bdc161fd44f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cf252bad5e40be"/>
  </p:sldMasterIdLst>
  <p:sldIdLst>
    <p:sldId xmlns:r="http://schemas.openxmlformats.org/officeDocument/2006/relationships" id="256" r:id="R38cd703adb954217"/>
    <p:sldId xmlns:r="http://schemas.openxmlformats.org/officeDocument/2006/relationships" id="257" r:id="R3933be2e0e8747ac"/>
    <p:sldId xmlns:r="http://schemas.openxmlformats.org/officeDocument/2006/relationships" id="258" r:id="R8adda65eedd94b79"/>
    <p:sldId xmlns:r="http://schemas.openxmlformats.org/officeDocument/2006/relationships" id="259" r:id="Rcb1f51b68b4e4a43"/>
    <p:sldId xmlns:r="http://schemas.openxmlformats.org/officeDocument/2006/relationships" id="260" r:id="R729fffa687de41d5"/>
    <p:sldId xmlns:r="http://schemas.openxmlformats.org/officeDocument/2006/relationships" id="261" r:id="R1f341fd5782a43bc"/>
    <p:sldId xmlns:r="http://schemas.openxmlformats.org/officeDocument/2006/relationships" id="262" r:id="R4b8f64f800da4a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cf252bad5e40be" /><Relationship Type="http://schemas.openxmlformats.org/officeDocument/2006/relationships/slide" Target="/ppt/slides/slide1.xml" Id="R38cd703adb954217" /><Relationship Type="http://schemas.openxmlformats.org/officeDocument/2006/relationships/slide" Target="/ppt/slides/slide2.xml" Id="R3933be2e0e8747ac" /><Relationship Type="http://schemas.openxmlformats.org/officeDocument/2006/relationships/slide" Target="/ppt/slides/slide3.xml" Id="R8adda65eedd94b79" /><Relationship Type="http://schemas.openxmlformats.org/officeDocument/2006/relationships/slide" Target="/ppt/slides/slide4.xml" Id="Rcb1f51b68b4e4a43" /><Relationship Type="http://schemas.openxmlformats.org/officeDocument/2006/relationships/slide" Target="/ppt/slides/slide5.xml" Id="R729fffa687de41d5" /><Relationship Type="http://schemas.openxmlformats.org/officeDocument/2006/relationships/slide" Target="/ppt/slides/slide6.xml" Id="R1f341fd5782a43bc" /><Relationship Type="http://schemas.openxmlformats.org/officeDocument/2006/relationships/slide" Target="/ppt/slides/slide7.xml" Id="R4b8f64f800da4a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f3cb9442e845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9e775d77b40e1" /><Relationship Type="http://schemas.openxmlformats.org/officeDocument/2006/relationships/theme" Target="/ppt/slideMasters/theme/theme1.xml" Id="R6a83a4ddb6774d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e9e775d77b40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fd950d01b46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0728b1d6044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98be4d7dc41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5c4a888574e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d9682699f48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fceb25d2841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aa66706d549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EKEBJUR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EKEBJUR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EKEBJUR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EKEBJUR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EKEBJUR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EKEBJUR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EKEBJUR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KERSTI EKELAND BJURSTRØM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EKEBJUR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Nilserudkleiva 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932 481 480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EKEBJUR INVEST AS</a:t>
            </a:r>
          </a:p>
        </p:txBody>
      </p:sp>
    </p:spTree>
  </p:cSld>
  <p:clrMapOvr>
    <a:masterClrMapping xmlns:a="http://schemas.openxmlformats.org/drawingml/2006/main"/>
  </p:clrMapOvr>
</p:sld>
</file>