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b6672a68f84b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edc41bc00f4d4c"/>
  </p:sldMasterIdLst>
  <p:sldIdLst>
    <p:sldId xmlns:r="http://schemas.openxmlformats.org/officeDocument/2006/relationships" id="256" r:id="R2b3e803d2544453e"/>
    <p:sldId xmlns:r="http://schemas.openxmlformats.org/officeDocument/2006/relationships" id="257" r:id="Ree7fd7c424544436"/>
    <p:sldId xmlns:r="http://schemas.openxmlformats.org/officeDocument/2006/relationships" id="258" r:id="Rf3f17776f92047db"/>
    <p:sldId xmlns:r="http://schemas.openxmlformats.org/officeDocument/2006/relationships" id="259" r:id="R98351a01903d44bd"/>
    <p:sldId xmlns:r="http://schemas.openxmlformats.org/officeDocument/2006/relationships" id="260" r:id="Rd20c94f8a77148fc"/>
    <p:sldId xmlns:r="http://schemas.openxmlformats.org/officeDocument/2006/relationships" id="261" r:id="Ra06542e8981344ca"/>
    <p:sldId xmlns:r="http://schemas.openxmlformats.org/officeDocument/2006/relationships" id="262" r:id="R1721454f507649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dc41bc00f4d4c" /><Relationship Type="http://schemas.openxmlformats.org/officeDocument/2006/relationships/slide" Target="/ppt/slides/slide1.xml" Id="R2b3e803d2544453e" /><Relationship Type="http://schemas.openxmlformats.org/officeDocument/2006/relationships/slide" Target="/ppt/slides/slide2.xml" Id="Ree7fd7c424544436" /><Relationship Type="http://schemas.openxmlformats.org/officeDocument/2006/relationships/slide" Target="/ppt/slides/slide3.xml" Id="Rf3f17776f92047db" /><Relationship Type="http://schemas.openxmlformats.org/officeDocument/2006/relationships/slide" Target="/ppt/slides/slide4.xml" Id="R98351a01903d44bd" /><Relationship Type="http://schemas.openxmlformats.org/officeDocument/2006/relationships/slide" Target="/ppt/slides/slide5.xml" Id="Rd20c94f8a77148fc" /><Relationship Type="http://schemas.openxmlformats.org/officeDocument/2006/relationships/slide" Target="/ppt/slides/slide6.xml" Id="Ra06542e8981344ca" /><Relationship Type="http://schemas.openxmlformats.org/officeDocument/2006/relationships/slide" Target="/ppt/slides/slide7.xml" Id="R1721454f507649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d5158469d4e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8cfdc67a746d9" /><Relationship Type="http://schemas.openxmlformats.org/officeDocument/2006/relationships/theme" Target="/ppt/slideMasters/theme/theme1.xml" Id="R64a573dc4b0f4c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88cfdc67a746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e01e5dba445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cad36f08548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83073cb7940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40d532a424e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abb372c764f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938f2eb864d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ab07612d44e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AESH HOLDING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KAROLINA SIWKA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Gammelsaga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932 443 406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AESH HOLDING AS</a:t>
            </a:r>
          </a:p>
        </p:txBody>
      </p:sp>
    </p:spTree>
  </p:cSld>
  <p:clrMapOvr>
    <a:masterClrMapping xmlns:a="http://schemas.openxmlformats.org/drawingml/2006/main"/>
  </p:clrMapOvr>
</p:sld>
</file>