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9ce5176b404a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9ea365111d48c7"/>
  </p:sldMasterIdLst>
  <p:sldIdLst>
    <p:sldId xmlns:r="http://schemas.openxmlformats.org/officeDocument/2006/relationships" id="256" r:id="Rc6ccb405b492403c"/>
    <p:sldId xmlns:r="http://schemas.openxmlformats.org/officeDocument/2006/relationships" id="257" r:id="R15f6a3234e614be1"/>
    <p:sldId xmlns:r="http://schemas.openxmlformats.org/officeDocument/2006/relationships" id="258" r:id="Rb6576e0e751949ac"/>
    <p:sldId xmlns:r="http://schemas.openxmlformats.org/officeDocument/2006/relationships" id="259" r:id="Rdec78dfb741d4c90"/>
    <p:sldId xmlns:r="http://schemas.openxmlformats.org/officeDocument/2006/relationships" id="260" r:id="R5cc5ef9bc11b498d"/>
    <p:sldId xmlns:r="http://schemas.openxmlformats.org/officeDocument/2006/relationships" id="261" r:id="R9d0f1e735cde4a37"/>
    <p:sldId xmlns:r="http://schemas.openxmlformats.org/officeDocument/2006/relationships" id="262" r:id="R3ff1c8c0dbbc45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9ea365111d48c7" /><Relationship Type="http://schemas.openxmlformats.org/officeDocument/2006/relationships/slide" Target="/ppt/slides/slide1.xml" Id="Rc6ccb405b492403c" /><Relationship Type="http://schemas.openxmlformats.org/officeDocument/2006/relationships/slide" Target="/ppt/slides/slide2.xml" Id="R15f6a3234e614be1" /><Relationship Type="http://schemas.openxmlformats.org/officeDocument/2006/relationships/slide" Target="/ppt/slides/slide3.xml" Id="Rb6576e0e751949ac" /><Relationship Type="http://schemas.openxmlformats.org/officeDocument/2006/relationships/slide" Target="/ppt/slides/slide4.xml" Id="Rdec78dfb741d4c90" /><Relationship Type="http://schemas.openxmlformats.org/officeDocument/2006/relationships/slide" Target="/ppt/slides/slide5.xml" Id="R5cc5ef9bc11b498d" /><Relationship Type="http://schemas.openxmlformats.org/officeDocument/2006/relationships/slide" Target="/ppt/slides/slide6.xml" Id="R9d0f1e735cde4a37" /><Relationship Type="http://schemas.openxmlformats.org/officeDocument/2006/relationships/slide" Target="/ppt/slides/slide7.xml" Id="R3ff1c8c0dbbc45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1494a6103542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b8d4fd9404eb0" /><Relationship Type="http://schemas.openxmlformats.org/officeDocument/2006/relationships/theme" Target="/ppt/slideMasters/theme/theme1.xml" Id="R82d9588af5f04b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2b8d4fd9404e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bcb2c474a4b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613230d574c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82b60e41b4f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2ee555c4448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9799ba90e4a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7a37475a64f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eca6c9ce940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CIKI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1 132 904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2 133 034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CZYZYCKI SOLSTAD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Finnesvegen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5704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932 386 348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CIKI AS</a:t>
            </a:r>
          </a:p>
        </p:txBody>
      </p:sp>
    </p:spTree>
  </p:cSld>
  <p:clrMapOvr>
    <a:masterClrMapping xmlns:a="http://schemas.openxmlformats.org/drawingml/2006/main"/>
  </p:clrMapOvr>
</p:sld>
</file>