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873b7f9a534d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2b44ba7be84a0d"/>
  </p:sldMasterIdLst>
  <p:sldIdLst>
    <p:sldId xmlns:r="http://schemas.openxmlformats.org/officeDocument/2006/relationships" id="256" r:id="R19e3dd95babe4cd8"/>
    <p:sldId xmlns:r="http://schemas.openxmlformats.org/officeDocument/2006/relationships" id="257" r:id="R1ba231c57fe64f1b"/>
    <p:sldId xmlns:r="http://schemas.openxmlformats.org/officeDocument/2006/relationships" id="258" r:id="R774f1a2e76714598"/>
    <p:sldId xmlns:r="http://schemas.openxmlformats.org/officeDocument/2006/relationships" id="259" r:id="R18b5acfd5ebf4cf4"/>
    <p:sldId xmlns:r="http://schemas.openxmlformats.org/officeDocument/2006/relationships" id="260" r:id="Rf8c6e4a8b1914059"/>
    <p:sldId xmlns:r="http://schemas.openxmlformats.org/officeDocument/2006/relationships" id="261" r:id="R0f1054195ddb46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b44ba7be84a0d" /><Relationship Type="http://schemas.openxmlformats.org/officeDocument/2006/relationships/slide" Target="/ppt/slides/slide1.xml" Id="R19e3dd95babe4cd8" /><Relationship Type="http://schemas.openxmlformats.org/officeDocument/2006/relationships/slide" Target="/ppt/slides/slide2.xml" Id="R1ba231c57fe64f1b" /><Relationship Type="http://schemas.openxmlformats.org/officeDocument/2006/relationships/slide" Target="/ppt/slides/slide3.xml" Id="R774f1a2e76714598" /><Relationship Type="http://schemas.openxmlformats.org/officeDocument/2006/relationships/slide" Target="/ppt/slides/slide4.xml" Id="R18b5acfd5ebf4cf4" /><Relationship Type="http://schemas.openxmlformats.org/officeDocument/2006/relationships/slide" Target="/ppt/slides/slide5.xml" Id="Rf8c6e4a8b1914059" /><Relationship Type="http://schemas.openxmlformats.org/officeDocument/2006/relationships/slide" Target="/ppt/slides/slide6.xml" Id="R0f1054195ddb46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a1417f4f9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a1857a684ced" /><Relationship Type="http://schemas.openxmlformats.org/officeDocument/2006/relationships/theme" Target="/ppt/slideMasters/theme/theme1.xml" Id="R35bd1156318943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da1857a684c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bd3ada65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bf1e9571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bb283740b4f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a94c2159a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21f1329dc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308dd6394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FALKEBLIKK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FALKEBLIKK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3 293 229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1 740 473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4 932 128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932 319 020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FALKEBLIKK 2 AS</a:t>
            </a:r>
          </a:p>
        </p:txBody>
      </p:sp>
    </p:spTree>
  </p:cSld>
  <p:clrMapOvr>
    <a:masterClrMapping xmlns:a="http://schemas.openxmlformats.org/drawingml/2006/main"/>
  </p:clrMapOvr>
</p:sld>
</file>