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4db1ac33f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a3a55a09344fe"/>
  </p:sldMasterIdLst>
  <p:sldIdLst>
    <p:sldId xmlns:r="http://schemas.openxmlformats.org/officeDocument/2006/relationships" id="256" r:id="R5dcfb217056e440d"/>
    <p:sldId xmlns:r="http://schemas.openxmlformats.org/officeDocument/2006/relationships" id="257" r:id="R715ea724d2c44dda"/>
    <p:sldId xmlns:r="http://schemas.openxmlformats.org/officeDocument/2006/relationships" id="258" r:id="Reffc1587067947f7"/>
    <p:sldId xmlns:r="http://schemas.openxmlformats.org/officeDocument/2006/relationships" id="259" r:id="R54af1562fe1946cb"/>
    <p:sldId xmlns:r="http://schemas.openxmlformats.org/officeDocument/2006/relationships" id="260" r:id="R7736e2617de641ac"/>
    <p:sldId xmlns:r="http://schemas.openxmlformats.org/officeDocument/2006/relationships" id="261" r:id="Rc6043d3f3db4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a3a55a09344fe" /><Relationship Type="http://schemas.openxmlformats.org/officeDocument/2006/relationships/slide" Target="/ppt/slides/slide1.xml" Id="R5dcfb217056e440d" /><Relationship Type="http://schemas.openxmlformats.org/officeDocument/2006/relationships/slide" Target="/ppt/slides/slide2.xml" Id="R715ea724d2c44dda" /><Relationship Type="http://schemas.openxmlformats.org/officeDocument/2006/relationships/slide" Target="/ppt/slides/slide3.xml" Id="Reffc1587067947f7" /><Relationship Type="http://schemas.openxmlformats.org/officeDocument/2006/relationships/slide" Target="/ppt/slides/slide4.xml" Id="R54af1562fe1946cb" /><Relationship Type="http://schemas.openxmlformats.org/officeDocument/2006/relationships/slide" Target="/ppt/slides/slide5.xml" Id="R7736e2617de641ac" /><Relationship Type="http://schemas.openxmlformats.org/officeDocument/2006/relationships/slide" Target="/ppt/slides/slide6.xml" Id="Rc6043d3f3db4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c00a02ff7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db3c9e82430c" /><Relationship Type="http://schemas.openxmlformats.org/officeDocument/2006/relationships/theme" Target="/ppt/slideMasters/theme/theme1.xml" Id="Re123a76d5d1e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7db3c9e82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4dabbe2e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eab34bbd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a58eb51d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be438040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77681b02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d3f2ddff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