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dc13e6b9e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27cd52435434f"/>
  </p:sldMasterIdLst>
  <p:sldIdLst>
    <p:sldId xmlns:r="http://schemas.openxmlformats.org/officeDocument/2006/relationships" id="256" r:id="R81b280827854412a"/>
    <p:sldId xmlns:r="http://schemas.openxmlformats.org/officeDocument/2006/relationships" id="257" r:id="Rf1bc9e5f348541c2"/>
    <p:sldId xmlns:r="http://schemas.openxmlformats.org/officeDocument/2006/relationships" id="258" r:id="Rfccd8da31c9e4690"/>
    <p:sldId xmlns:r="http://schemas.openxmlformats.org/officeDocument/2006/relationships" id="259" r:id="Raf9223caa8f64103"/>
    <p:sldId xmlns:r="http://schemas.openxmlformats.org/officeDocument/2006/relationships" id="260" r:id="R8c967b0882ba4c46"/>
    <p:sldId xmlns:r="http://schemas.openxmlformats.org/officeDocument/2006/relationships" id="261" r:id="Rfd67c30cbcfb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27cd52435434f" /><Relationship Type="http://schemas.openxmlformats.org/officeDocument/2006/relationships/slide" Target="/ppt/slides/slide1.xml" Id="R81b280827854412a" /><Relationship Type="http://schemas.openxmlformats.org/officeDocument/2006/relationships/slide" Target="/ppt/slides/slide2.xml" Id="Rf1bc9e5f348541c2" /><Relationship Type="http://schemas.openxmlformats.org/officeDocument/2006/relationships/slide" Target="/ppt/slides/slide3.xml" Id="Rfccd8da31c9e4690" /><Relationship Type="http://schemas.openxmlformats.org/officeDocument/2006/relationships/slide" Target="/ppt/slides/slide4.xml" Id="Raf9223caa8f64103" /><Relationship Type="http://schemas.openxmlformats.org/officeDocument/2006/relationships/slide" Target="/ppt/slides/slide5.xml" Id="R8c967b0882ba4c46" /><Relationship Type="http://schemas.openxmlformats.org/officeDocument/2006/relationships/slide" Target="/ppt/slides/slide6.xml" Id="Rfd67c30cbcfb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aeb9eb0c2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e9d7b9624612" /><Relationship Type="http://schemas.openxmlformats.org/officeDocument/2006/relationships/theme" Target="/ppt/slideMasters/theme/theme1.xml" Id="R55421e0eae9c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de9d7b962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3e3fc64c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dd36560c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23d4d972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062bda11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f828c7a5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a49f5c12c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