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e7883687a941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ca1de5040f4523"/>
  </p:sldMasterIdLst>
  <p:sldIdLst>
    <p:sldId xmlns:r="http://schemas.openxmlformats.org/officeDocument/2006/relationships" id="256" r:id="Rb9d682d1c6344256"/>
    <p:sldId xmlns:r="http://schemas.openxmlformats.org/officeDocument/2006/relationships" id="257" r:id="Ra8a0b0ecabf8490c"/>
    <p:sldId xmlns:r="http://schemas.openxmlformats.org/officeDocument/2006/relationships" id="258" r:id="Rd4e251221a474761"/>
    <p:sldId xmlns:r="http://schemas.openxmlformats.org/officeDocument/2006/relationships" id="259" r:id="R223823737a5540de"/>
    <p:sldId xmlns:r="http://schemas.openxmlformats.org/officeDocument/2006/relationships" id="260" r:id="R9c052ced4d334e59"/>
    <p:sldId xmlns:r="http://schemas.openxmlformats.org/officeDocument/2006/relationships" id="261" r:id="R551cd9340a5144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a1de5040f4523" /><Relationship Type="http://schemas.openxmlformats.org/officeDocument/2006/relationships/slide" Target="/ppt/slides/slide1.xml" Id="Rb9d682d1c6344256" /><Relationship Type="http://schemas.openxmlformats.org/officeDocument/2006/relationships/slide" Target="/ppt/slides/slide2.xml" Id="Ra8a0b0ecabf8490c" /><Relationship Type="http://schemas.openxmlformats.org/officeDocument/2006/relationships/slide" Target="/ppt/slides/slide3.xml" Id="Rd4e251221a474761" /><Relationship Type="http://schemas.openxmlformats.org/officeDocument/2006/relationships/slide" Target="/ppt/slides/slide4.xml" Id="R223823737a5540de" /><Relationship Type="http://schemas.openxmlformats.org/officeDocument/2006/relationships/slide" Target="/ppt/slides/slide5.xml" Id="R9c052ced4d334e59" /><Relationship Type="http://schemas.openxmlformats.org/officeDocument/2006/relationships/slide" Target="/ppt/slides/slide6.xml" Id="R551cd9340a5144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a41e5e51740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04ffb1a0f48fa" /><Relationship Type="http://schemas.openxmlformats.org/officeDocument/2006/relationships/theme" Target="/ppt/slideMasters/theme/theme1.xml" Id="R1db2630802b849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004ffb1a0f48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57bf3231944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93b0c1e2944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c4c44541b4d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a61dd5d844b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9b5a787144e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5add822d546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EIBL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EIBL ACCOUNTING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6 128 321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549 728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1 033 303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3 322 989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Nesttunbrekka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932 209 632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