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3a2abec11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61f16451d49ae"/>
  </p:sldMasterIdLst>
  <p:sldIdLst>
    <p:sldId xmlns:r="http://schemas.openxmlformats.org/officeDocument/2006/relationships" id="256" r:id="R1a1fbcad353542e5"/>
    <p:sldId xmlns:r="http://schemas.openxmlformats.org/officeDocument/2006/relationships" id="257" r:id="R26d6ba9dced3445f"/>
    <p:sldId xmlns:r="http://schemas.openxmlformats.org/officeDocument/2006/relationships" id="258" r:id="R5f5e6ea37f9c46ce"/>
    <p:sldId xmlns:r="http://schemas.openxmlformats.org/officeDocument/2006/relationships" id="259" r:id="R139f77fa53a14838"/>
    <p:sldId xmlns:r="http://schemas.openxmlformats.org/officeDocument/2006/relationships" id="260" r:id="R29a26e5200484ff8"/>
    <p:sldId xmlns:r="http://schemas.openxmlformats.org/officeDocument/2006/relationships" id="261" r:id="R915edc57a23c479d"/>
    <p:sldId xmlns:r="http://schemas.openxmlformats.org/officeDocument/2006/relationships" id="262" r:id="R4c4749b0f0e1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61f16451d49ae" /><Relationship Type="http://schemas.openxmlformats.org/officeDocument/2006/relationships/slide" Target="/ppt/slides/slide1.xml" Id="R1a1fbcad353542e5" /><Relationship Type="http://schemas.openxmlformats.org/officeDocument/2006/relationships/slide" Target="/ppt/slides/slide2.xml" Id="R26d6ba9dced3445f" /><Relationship Type="http://schemas.openxmlformats.org/officeDocument/2006/relationships/slide" Target="/ppt/slides/slide3.xml" Id="R5f5e6ea37f9c46ce" /><Relationship Type="http://schemas.openxmlformats.org/officeDocument/2006/relationships/slide" Target="/ppt/slides/slide4.xml" Id="R139f77fa53a14838" /><Relationship Type="http://schemas.openxmlformats.org/officeDocument/2006/relationships/slide" Target="/ppt/slides/slide5.xml" Id="R29a26e5200484ff8" /><Relationship Type="http://schemas.openxmlformats.org/officeDocument/2006/relationships/slide" Target="/ppt/slides/slide6.xml" Id="R915edc57a23c479d" /><Relationship Type="http://schemas.openxmlformats.org/officeDocument/2006/relationships/slide" Target="/ppt/slides/slide7.xml" Id="R4c4749b0f0e1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76e738db0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f321a6fe4a37" /><Relationship Type="http://schemas.openxmlformats.org/officeDocument/2006/relationships/theme" Target="/ppt/slideMasters/theme/theme1.xml" Id="Rec0c17e3f3ef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df321a6fe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d04fdbf4e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8f1fbb32f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799f44224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62654c6ba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7d7ce856a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547597c1d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368adc7e54b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Mølledalen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932 167 603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