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e390d6aea646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0ce83193ab4b2e"/>
  </p:sldMasterIdLst>
  <p:sldIdLst>
    <p:sldId xmlns:r="http://schemas.openxmlformats.org/officeDocument/2006/relationships" id="256" r:id="Ra693670d4b2d4b2b"/>
    <p:sldId xmlns:r="http://schemas.openxmlformats.org/officeDocument/2006/relationships" id="257" r:id="R92aa2d008a324a1b"/>
    <p:sldId xmlns:r="http://schemas.openxmlformats.org/officeDocument/2006/relationships" id="258" r:id="R27fb98590c584713"/>
    <p:sldId xmlns:r="http://schemas.openxmlformats.org/officeDocument/2006/relationships" id="259" r:id="R86c9f55aa01a4122"/>
    <p:sldId xmlns:r="http://schemas.openxmlformats.org/officeDocument/2006/relationships" id="260" r:id="R74b7231a7d6e4839"/>
    <p:sldId xmlns:r="http://schemas.openxmlformats.org/officeDocument/2006/relationships" id="261" r:id="Rbf69b53909344eae"/>
    <p:sldId xmlns:r="http://schemas.openxmlformats.org/officeDocument/2006/relationships" id="262" r:id="R926872fcd4c84d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ce83193ab4b2e" /><Relationship Type="http://schemas.openxmlformats.org/officeDocument/2006/relationships/slide" Target="/ppt/slides/slide1.xml" Id="Ra693670d4b2d4b2b" /><Relationship Type="http://schemas.openxmlformats.org/officeDocument/2006/relationships/slide" Target="/ppt/slides/slide2.xml" Id="R92aa2d008a324a1b" /><Relationship Type="http://schemas.openxmlformats.org/officeDocument/2006/relationships/slide" Target="/ppt/slides/slide3.xml" Id="R27fb98590c584713" /><Relationship Type="http://schemas.openxmlformats.org/officeDocument/2006/relationships/slide" Target="/ppt/slides/slide4.xml" Id="R86c9f55aa01a4122" /><Relationship Type="http://schemas.openxmlformats.org/officeDocument/2006/relationships/slide" Target="/ppt/slides/slide5.xml" Id="R74b7231a7d6e4839" /><Relationship Type="http://schemas.openxmlformats.org/officeDocument/2006/relationships/slide" Target="/ppt/slides/slide6.xml" Id="Rbf69b53909344eae" /><Relationship Type="http://schemas.openxmlformats.org/officeDocument/2006/relationships/slide" Target="/ppt/slides/slide7.xml" Id="R926872fcd4c84d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db31c0bd746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723ada0c64ae2" /><Relationship Type="http://schemas.openxmlformats.org/officeDocument/2006/relationships/theme" Target="/ppt/slideMasters/theme/theme1.xml" Id="R496f95100a7248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a723ada0c64a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48de5f237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ccedd99a24d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e8397e0ba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4e676c65741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cebd673f240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b12ad247e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65c1bbbc8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APREGO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APREGO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4 603 231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3 324 877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5 057 196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6 147 814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JAGLAND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 Hansens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932 122 529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APREGO AS</a:t>
            </a:r>
          </a:p>
        </p:txBody>
      </p:sp>
    </p:spTree>
  </p:cSld>
  <p:clrMapOvr>
    <a:masterClrMapping xmlns:a="http://schemas.openxmlformats.org/drawingml/2006/main"/>
  </p:clrMapOvr>
</p:sld>
</file>