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503606d30149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cb967a3987426f"/>
  </p:sldMasterIdLst>
  <p:sldIdLst>
    <p:sldId xmlns:r="http://schemas.openxmlformats.org/officeDocument/2006/relationships" id="256" r:id="R33b1c9573f6c4db5"/>
    <p:sldId xmlns:r="http://schemas.openxmlformats.org/officeDocument/2006/relationships" id="257" r:id="Re8058c31569d4a1d"/>
    <p:sldId xmlns:r="http://schemas.openxmlformats.org/officeDocument/2006/relationships" id="258" r:id="Rceb3fb577b274b65"/>
    <p:sldId xmlns:r="http://schemas.openxmlformats.org/officeDocument/2006/relationships" id="259" r:id="Rd43bddc49653413f"/>
    <p:sldId xmlns:r="http://schemas.openxmlformats.org/officeDocument/2006/relationships" id="260" r:id="Rb32d87763971482d"/>
    <p:sldId xmlns:r="http://schemas.openxmlformats.org/officeDocument/2006/relationships" id="261" r:id="Rd2913d203b5a48d5"/>
    <p:sldId xmlns:r="http://schemas.openxmlformats.org/officeDocument/2006/relationships" id="262" r:id="R61448c6a503d42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b967a3987426f" /><Relationship Type="http://schemas.openxmlformats.org/officeDocument/2006/relationships/slide" Target="/ppt/slides/slide1.xml" Id="R33b1c9573f6c4db5" /><Relationship Type="http://schemas.openxmlformats.org/officeDocument/2006/relationships/slide" Target="/ppt/slides/slide2.xml" Id="Re8058c31569d4a1d" /><Relationship Type="http://schemas.openxmlformats.org/officeDocument/2006/relationships/slide" Target="/ppt/slides/slide3.xml" Id="Rceb3fb577b274b65" /><Relationship Type="http://schemas.openxmlformats.org/officeDocument/2006/relationships/slide" Target="/ppt/slides/slide4.xml" Id="Rd43bddc49653413f" /><Relationship Type="http://schemas.openxmlformats.org/officeDocument/2006/relationships/slide" Target="/ppt/slides/slide5.xml" Id="Rb32d87763971482d" /><Relationship Type="http://schemas.openxmlformats.org/officeDocument/2006/relationships/slide" Target="/ppt/slides/slide6.xml" Id="Rd2913d203b5a48d5" /><Relationship Type="http://schemas.openxmlformats.org/officeDocument/2006/relationships/slide" Target="/ppt/slides/slide7.xml" Id="R61448c6a503d42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645b3850e4d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fbf3bac4a4d0b" /><Relationship Type="http://schemas.openxmlformats.org/officeDocument/2006/relationships/theme" Target="/ppt/slideMasters/theme/theme1.xml" Id="R584fe6d0298643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dfbf3bac4a4d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e10df727645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b2d27f08a44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70e64542b4f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669d6801d41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81167d7b743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58c362b0349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eeaf738db40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COREBIT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COREBIT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COREBIT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COREBIT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COREBIT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COREBIT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447 737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788 807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COREBIT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ANN-CHRISTINE HVATUM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HVATUM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COREBIT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Beverveien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932 100 843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COREBIT AS</a:t>
            </a:r>
          </a:p>
        </p:txBody>
      </p:sp>
    </p:spTree>
  </p:cSld>
  <p:clrMapOvr>
    <a:masterClrMapping xmlns:a="http://schemas.openxmlformats.org/drawingml/2006/main"/>
  </p:clrMapOvr>
</p:sld>
</file>