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54f45bbf4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5d240c0aa499c"/>
  </p:sldMasterIdLst>
  <p:sldIdLst>
    <p:sldId xmlns:r="http://schemas.openxmlformats.org/officeDocument/2006/relationships" id="256" r:id="R1aed8577571d479c"/>
    <p:sldId xmlns:r="http://schemas.openxmlformats.org/officeDocument/2006/relationships" id="257" r:id="R0a8568676c2a435c"/>
    <p:sldId xmlns:r="http://schemas.openxmlformats.org/officeDocument/2006/relationships" id="258" r:id="R52807d7304c64903"/>
    <p:sldId xmlns:r="http://schemas.openxmlformats.org/officeDocument/2006/relationships" id="259" r:id="R9165a24e2ad3467a"/>
    <p:sldId xmlns:r="http://schemas.openxmlformats.org/officeDocument/2006/relationships" id="260" r:id="R0ea2d52699174337"/>
    <p:sldId xmlns:r="http://schemas.openxmlformats.org/officeDocument/2006/relationships" id="261" r:id="R36a300f11cbd45fb"/>
    <p:sldId xmlns:r="http://schemas.openxmlformats.org/officeDocument/2006/relationships" id="262" r:id="R0f2b812745bc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5d240c0aa499c" /><Relationship Type="http://schemas.openxmlformats.org/officeDocument/2006/relationships/slide" Target="/ppt/slides/slide1.xml" Id="R1aed8577571d479c" /><Relationship Type="http://schemas.openxmlformats.org/officeDocument/2006/relationships/slide" Target="/ppt/slides/slide2.xml" Id="R0a8568676c2a435c" /><Relationship Type="http://schemas.openxmlformats.org/officeDocument/2006/relationships/slide" Target="/ppt/slides/slide3.xml" Id="R52807d7304c64903" /><Relationship Type="http://schemas.openxmlformats.org/officeDocument/2006/relationships/slide" Target="/ppt/slides/slide4.xml" Id="R9165a24e2ad3467a" /><Relationship Type="http://schemas.openxmlformats.org/officeDocument/2006/relationships/slide" Target="/ppt/slides/slide5.xml" Id="R0ea2d52699174337" /><Relationship Type="http://schemas.openxmlformats.org/officeDocument/2006/relationships/slide" Target="/ppt/slides/slide6.xml" Id="R36a300f11cbd45fb" /><Relationship Type="http://schemas.openxmlformats.org/officeDocument/2006/relationships/slide" Target="/ppt/slides/slide7.xml" Id="R0f2b812745bc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accd43e79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0e98136f4e5f" /><Relationship Type="http://schemas.openxmlformats.org/officeDocument/2006/relationships/theme" Target="/ppt/slideMasters/theme/theme1.xml" Id="Rc363274d983a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f0e98136f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9675f34fb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996fffd2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620de02d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0830605a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d70d544c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a1221ef1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fd148a6d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1 183 137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ANDRINE HAUGE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931 962 795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