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f86bcf990b4d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992e2845e44ec3"/>
  </p:sldMasterIdLst>
  <p:sldIdLst>
    <p:sldId xmlns:r="http://schemas.openxmlformats.org/officeDocument/2006/relationships" id="256" r:id="Rdd28ddd162ee428f"/>
    <p:sldId xmlns:r="http://schemas.openxmlformats.org/officeDocument/2006/relationships" id="257" r:id="R6a6e836c484441ce"/>
    <p:sldId xmlns:r="http://schemas.openxmlformats.org/officeDocument/2006/relationships" id="258" r:id="R9e4fcc471d824d7a"/>
    <p:sldId xmlns:r="http://schemas.openxmlformats.org/officeDocument/2006/relationships" id="259" r:id="R4bcf34d06f8c4ba0"/>
    <p:sldId xmlns:r="http://schemas.openxmlformats.org/officeDocument/2006/relationships" id="260" r:id="R932219e9eaf640aa"/>
    <p:sldId xmlns:r="http://schemas.openxmlformats.org/officeDocument/2006/relationships" id="261" r:id="R12caf1dc27674807"/>
    <p:sldId xmlns:r="http://schemas.openxmlformats.org/officeDocument/2006/relationships" id="262" r:id="Ra9fd90751f8f41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992e2845e44ec3" /><Relationship Type="http://schemas.openxmlformats.org/officeDocument/2006/relationships/slide" Target="/ppt/slides/slide1.xml" Id="Rdd28ddd162ee428f" /><Relationship Type="http://schemas.openxmlformats.org/officeDocument/2006/relationships/slide" Target="/ppt/slides/slide2.xml" Id="R6a6e836c484441ce" /><Relationship Type="http://schemas.openxmlformats.org/officeDocument/2006/relationships/slide" Target="/ppt/slides/slide3.xml" Id="R9e4fcc471d824d7a" /><Relationship Type="http://schemas.openxmlformats.org/officeDocument/2006/relationships/slide" Target="/ppt/slides/slide4.xml" Id="R4bcf34d06f8c4ba0" /><Relationship Type="http://schemas.openxmlformats.org/officeDocument/2006/relationships/slide" Target="/ppt/slides/slide5.xml" Id="R932219e9eaf640aa" /><Relationship Type="http://schemas.openxmlformats.org/officeDocument/2006/relationships/slide" Target="/ppt/slides/slide6.xml" Id="R12caf1dc27674807" /><Relationship Type="http://schemas.openxmlformats.org/officeDocument/2006/relationships/slide" Target="/ppt/slides/slide7.xml" Id="Ra9fd90751f8f41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b78d46c0ed46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d59dfb1df4ed5" /><Relationship Type="http://schemas.openxmlformats.org/officeDocument/2006/relationships/theme" Target="/ppt/slideMasters/theme/theme1.xml" Id="R3fc95fc8288d44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3d59dfb1df4e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a62d8d16a40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85dd5395f42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fdfb535e44a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4c86da21a42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9f97ff7044f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eba9b3df44e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d979df0304b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HEIMBERG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346 732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1 033 637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66 167 647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HEIMBERG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Rising terrasse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931 920 502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INVEST AS</a:t>
            </a:r>
          </a:p>
        </p:txBody>
      </p:sp>
    </p:spTree>
  </p:cSld>
  <p:clrMapOvr>
    <a:masterClrMapping xmlns:a="http://schemas.openxmlformats.org/drawingml/2006/main"/>
  </p:clrMapOvr>
</p:sld>
</file>