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938cb0af974f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9c374af4c44748"/>
  </p:sldMasterIdLst>
  <p:sldIdLst>
    <p:sldId xmlns:r="http://schemas.openxmlformats.org/officeDocument/2006/relationships" id="256" r:id="R862043ea342241e2"/>
    <p:sldId xmlns:r="http://schemas.openxmlformats.org/officeDocument/2006/relationships" id="257" r:id="Red5ba12717ac46fc"/>
    <p:sldId xmlns:r="http://schemas.openxmlformats.org/officeDocument/2006/relationships" id="258" r:id="Rbd1dddbc7099450d"/>
    <p:sldId xmlns:r="http://schemas.openxmlformats.org/officeDocument/2006/relationships" id="259" r:id="R889b89d4e23149d6"/>
    <p:sldId xmlns:r="http://schemas.openxmlformats.org/officeDocument/2006/relationships" id="260" r:id="R748dcc4bdc054587"/>
    <p:sldId xmlns:r="http://schemas.openxmlformats.org/officeDocument/2006/relationships" id="261" r:id="Re43cd0fd62d84c38"/>
    <p:sldId xmlns:r="http://schemas.openxmlformats.org/officeDocument/2006/relationships" id="262" r:id="R8a0b4b05a1b840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c374af4c44748" /><Relationship Type="http://schemas.openxmlformats.org/officeDocument/2006/relationships/slide" Target="/ppt/slides/slide1.xml" Id="R862043ea342241e2" /><Relationship Type="http://schemas.openxmlformats.org/officeDocument/2006/relationships/slide" Target="/ppt/slides/slide2.xml" Id="Red5ba12717ac46fc" /><Relationship Type="http://schemas.openxmlformats.org/officeDocument/2006/relationships/slide" Target="/ppt/slides/slide3.xml" Id="Rbd1dddbc7099450d" /><Relationship Type="http://schemas.openxmlformats.org/officeDocument/2006/relationships/slide" Target="/ppt/slides/slide4.xml" Id="R889b89d4e23149d6" /><Relationship Type="http://schemas.openxmlformats.org/officeDocument/2006/relationships/slide" Target="/ppt/slides/slide5.xml" Id="R748dcc4bdc054587" /><Relationship Type="http://schemas.openxmlformats.org/officeDocument/2006/relationships/slide" Target="/ppt/slides/slide6.xml" Id="Re43cd0fd62d84c38" /><Relationship Type="http://schemas.openxmlformats.org/officeDocument/2006/relationships/slide" Target="/ppt/slides/slide7.xml" Id="R8a0b4b05a1b840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2386319f24d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de7a7e4b240d5" /><Relationship Type="http://schemas.openxmlformats.org/officeDocument/2006/relationships/theme" Target="/ppt/slideMasters/theme/theme1.xml" Id="R02131510fb5244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2de7a7e4b2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8e588e8ba4f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f13058f8f44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66791a7a448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cb9cd8cdb46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513e2e48d49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2cfd1933f45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4024870c84e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SOLSIDAN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SOLSIDAN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SOLSIDAN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SOLSIDAN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SOLSIDAN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SOLSIDAN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402 808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734 735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2 774 760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SOLSIDAN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MARIT AARØE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 THORVALDSEN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SOLSIDAN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Skogroveien 15C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1447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931 913 123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SOLSIDAN INVEST AS</a:t>
            </a:r>
          </a:p>
        </p:txBody>
      </p:sp>
    </p:spTree>
  </p:cSld>
  <p:clrMapOvr>
    <a:masterClrMapping xmlns:a="http://schemas.openxmlformats.org/drawingml/2006/main"/>
  </p:clrMapOvr>
</p:sld>
</file>