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6d03c5606844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d168a78a5f4197"/>
  </p:sldMasterIdLst>
  <p:sldIdLst>
    <p:sldId xmlns:r="http://schemas.openxmlformats.org/officeDocument/2006/relationships" id="256" r:id="R8d72978dd08d451e"/>
    <p:sldId xmlns:r="http://schemas.openxmlformats.org/officeDocument/2006/relationships" id="257" r:id="R84405f930a6643be"/>
    <p:sldId xmlns:r="http://schemas.openxmlformats.org/officeDocument/2006/relationships" id="258" r:id="R5cc61271715842cf"/>
    <p:sldId xmlns:r="http://schemas.openxmlformats.org/officeDocument/2006/relationships" id="259" r:id="Ref79e4f954a94dfc"/>
    <p:sldId xmlns:r="http://schemas.openxmlformats.org/officeDocument/2006/relationships" id="260" r:id="R8faaeb1999874085"/>
    <p:sldId xmlns:r="http://schemas.openxmlformats.org/officeDocument/2006/relationships" id="261" r:id="R697a400e2c9e40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168a78a5f4197" /><Relationship Type="http://schemas.openxmlformats.org/officeDocument/2006/relationships/slide" Target="/ppt/slides/slide1.xml" Id="R8d72978dd08d451e" /><Relationship Type="http://schemas.openxmlformats.org/officeDocument/2006/relationships/slide" Target="/ppt/slides/slide2.xml" Id="R84405f930a6643be" /><Relationship Type="http://schemas.openxmlformats.org/officeDocument/2006/relationships/slide" Target="/ppt/slides/slide3.xml" Id="R5cc61271715842cf" /><Relationship Type="http://schemas.openxmlformats.org/officeDocument/2006/relationships/slide" Target="/ppt/slides/slide4.xml" Id="Ref79e4f954a94dfc" /><Relationship Type="http://schemas.openxmlformats.org/officeDocument/2006/relationships/slide" Target="/ppt/slides/slide5.xml" Id="R8faaeb1999874085" /><Relationship Type="http://schemas.openxmlformats.org/officeDocument/2006/relationships/slide" Target="/ppt/slides/slide6.xml" Id="R697a400e2c9e40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64a442b364b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60c318b2f4085" /><Relationship Type="http://schemas.openxmlformats.org/officeDocument/2006/relationships/theme" Target="/ppt/slideMasters/theme/theme1.xml" Id="Rb7a3423362ad4a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60c318b2f40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128f4ac3f4a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c5a0a959e45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c8325dfd744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8e134bde34d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7d1b5c68d46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fb167441647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