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b899f6919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6721505194088"/>
  </p:sldMasterIdLst>
  <p:sldIdLst>
    <p:sldId xmlns:r="http://schemas.openxmlformats.org/officeDocument/2006/relationships" id="256" r:id="Rff725aca34c74535"/>
    <p:sldId xmlns:r="http://schemas.openxmlformats.org/officeDocument/2006/relationships" id="257" r:id="Rb80e0ae33e9541b1"/>
    <p:sldId xmlns:r="http://schemas.openxmlformats.org/officeDocument/2006/relationships" id="258" r:id="Rdb81a7554d5247a0"/>
    <p:sldId xmlns:r="http://schemas.openxmlformats.org/officeDocument/2006/relationships" id="259" r:id="R2262777ed9ba4253"/>
    <p:sldId xmlns:r="http://schemas.openxmlformats.org/officeDocument/2006/relationships" id="260" r:id="R9da525379c8e4d02"/>
    <p:sldId xmlns:r="http://schemas.openxmlformats.org/officeDocument/2006/relationships" id="261" r:id="Rd5efa9b380364be5"/>
    <p:sldId xmlns:r="http://schemas.openxmlformats.org/officeDocument/2006/relationships" id="262" r:id="R3a61790c2bce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6721505194088" /><Relationship Type="http://schemas.openxmlformats.org/officeDocument/2006/relationships/slide" Target="/ppt/slides/slide1.xml" Id="Rff725aca34c74535" /><Relationship Type="http://schemas.openxmlformats.org/officeDocument/2006/relationships/slide" Target="/ppt/slides/slide2.xml" Id="Rb80e0ae33e9541b1" /><Relationship Type="http://schemas.openxmlformats.org/officeDocument/2006/relationships/slide" Target="/ppt/slides/slide3.xml" Id="Rdb81a7554d5247a0" /><Relationship Type="http://schemas.openxmlformats.org/officeDocument/2006/relationships/slide" Target="/ppt/slides/slide4.xml" Id="R2262777ed9ba4253" /><Relationship Type="http://schemas.openxmlformats.org/officeDocument/2006/relationships/slide" Target="/ppt/slides/slide5.xml" Id="R9da525379c8e4d02" /><Relationship Type="http://schemas.openxmlformats.org/officeDocument/2006/relationships/slide" Target="/ppt/slides/slide6.xml" Id="Rd5efa9b380364be5" /><Relationship Type="http://schemas.openxmlformats.org/officeDocument/2006/relationships/slide" Target="/ppt/slides/slide7.xml" Id="R3a61790c2bce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b897e668a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2f2a8cbd5486c" /><Relationship Type="http://schemas.openxmlformats.org/officeDocument/2006/relationships/theme" Target="/ppt/slideMasters/theme/theme1.xml" Id="R8bf26c6526aa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2f2a8cbd5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06de00b8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130d1e44c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91dd23eb5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a92b110b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11a5e0e0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37a55fe42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76225d4e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