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fbebd419c4c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bf161a9b2b4981"/>
  </p:sldMasterIdLst>
  <p:sldIdLst>
    <p:sldId xmlns:r="http://schemas.openxmlformats.org/officeDocument/2006/relationships" id="256" r:id="Rf25b54ec2c574e24"/>
    <p:sldId xmlns:r="http://schemas.openxmlformats.org/officeDocument/2006/relationships" id="257" r:id="Rfb44de7db4a54161"/>
    <p:sldId xmlns:r="http://schemas.openxmlformats.org/officeDocument/2006/relationships" id="258" r:id="Red9b1a89a1cd4fe4"/>
    <p:sldId xmlns:r="http://schemas.openxmlformats.org/officeDocument/2006/relationships" id="259" r:id="R42e94786f39d468d"/>
    <p:sldId xmlns:r="http://schemas.openxmlformats.org/officeDocument/2006/relationships" id="260" r:id="Rddf3974ee53c4404"/>
    <p:sldId xmlns:r="http://schemas.openxmlformats.org/officeDocument/2006/relationships" id="261" r:id="R3ba9006b1cc3457d"/>
    <p:sldId xmlns:r="http://schemas.openxmlformats.org/officeDocument/2006/relationships" id="262" r:id="R7534b5751a534b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f161a9b2b4981" /><Relationship Type="http://schemas.openxmlformats.org/officeDocument/2006/relationships/slide" Target="/ppt/slides/slide1.xml" Id="Rf25b54ec2c574e24" /><Relationship Type="http://schemas.openxmlformats.org/officeDocument/2006/relationships/slide" Target="/ppt/slides/slide2.xml" Id="Rfb44de7db4a54161" /><Relationship Type="http://schemas.openxmlformats.org/officeDocument/2006/relationships/slide" Target="/ppt/slides/slide3.xml" Id="Red9b1a89a1cd4fe4" /><Relationship Type="http://schemas.openxmlformats.org/officeDocument/2006/relationships/slide" Target="/ppt/slides/slide4.xml" Id="R42e94786f39d468d" /><Relationship Type="http://schemas.openxmlformats.org/officeDocument/2006/relationships/slide" Target="/ppt/slides/slide5.xml" Id="Rddf3974ee53c4404" /><Relationship Type="http://schemas.openxmlformats.org/officeDocument/2006/relationships/slide" Target="/ppt/slides/slide6.xml" Id="R3ba9006b1cc3457d" /><Relationship Type="http://schemas.openxmlformats.org/officeDocument/2006/relationships/slide" Target="/ppt/slides/slide7.xml" Id="R7534b5751a534b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6d2bd8964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ce3bfbba74ea5" /><Relationship Type="http://schemas.openxmlformats.org/officeDocument/2006/relationships/theme" Target="/ppt/slideMasters/theme/theme1.xml" Id="R385f3bda321949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ce3bfbba74e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39e5db39644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d425eb7f048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79660b501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ed21e2a054d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d328bdd8e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b74c13a75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c96d54a2745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IMEA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BENDIKSEN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