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1f5fdf0c025414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bf8560b2c4a4eae"/>
  </p:sldMasterIdLst>
  <p:sldIdLst>
    <p:sldId xmlns:r="http://schemas.openxmlformats.org/officeDocument/2006/relationships" id="256" r:id="Ra05784c997634edb"/>
    <p:sldId xmlns:r="http://schemas.openxmlformats.org/officeDocument/2006/relationships" id="257" r:id="R26db3ad495464892"/>
    <p:sldId xmlns:r="http://schemas.openxmlformats.org/officeDocument/2006/relationships" id="258" r:id="R1f3f022e6e0549a5"/>
    <p:sldId xmlns:r="http://schemas.openxmlformats.org/officeDocument/2006/relationships" id="259" r:id="Ra38a457081f14de7"/>
    <p:sldId xmlns:r="http://schemas.openxmlformats.org/officeDocument/2006/relationships" id="260" r:id="Rb4aa995286864cd0"/>
    <p:sldId xmlns:r="http://schemas.openxmlformats.org/officeDocument/2006/relationships" id="261" r:id="R7f55aa27dd634d0d"/>
    <p:sldId xmlns:r="http://schemas.openxmlformats.org/officeDocument/2006/relationships" id="262" r:id="R6d99824d4de5425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bf8560b2c4a4eae" /><Relationship Type="http://schemas.openxmlformats.org/officeDocument/2006/relationships/slide" Target="/ppt/slides/slide1.xml" Id="Ra05784c997634edb" /><Relationship Type="http://schemas.openxmlformats.org/officeDocument/2006/relationships/slide" Target="/ppt/slides/slide2.xml" Id="R26db3ad495464892" /><Relationship Type="http://schemas.openxmlformats.org/officeDocument/2006/relationships/slide" Target="/ppt/slides/slide3.xml" Id="R1f3f022e6e0549a5" /><Relationship Type="http://schemas.openxmlformats.org/officeDocument/2006/relationships/slide" Target="/ppt/slides/slide4.xml" Id="Ra38a457081f14de7" /><Relationship Type="http://schemas.openxmlformats.org/officeDocument/2006/relationships/slide" Target="/ppt/slides/slide5.xml" Id="Rb4aa995286864cd0" /><Relationship Type="http://schemas.openxmlformats.org/officeDocument/2006/relationships/slide" Target="/ppt/slides/slide6.xml" Id="R7f55aa27dd634d0d" /><Relationship Type="http://schemas.openxmlformats.org/officeDocument/2006/relationships/slide" Target="/ppt/slides/slide7.xml" Id="R6d99824d4de5425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60e4563c7d9496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26628eb6554bf4" /><Relationship Type="http://schemas.openxmlformats.org/officeDocument/2006/relationships/theme" Target="/ppt/slideMasters/theme/theme1.xml" Id="R237eb9a4704145a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526628eb6554bf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099f609156449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02f48ec1c3445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1b8a5255a3420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b65e9700704e7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092cff3cd546b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201de873b24c8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1755f497ab415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MARTELL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MARTELL AS ble etablert [år] og holder til i Hauge I Dalane.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469 395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53 949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53 949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HEIDI ELIZABETH ODDEN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Knudehagen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4380 Hauge I Dalane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931 900 390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MARTELL AS</a:t>
            </a:r>
          </a:p>
        </p:txBody>
      </p:sp>
    </p:spTree>
  </p:cSld>
  <p:clrMapOvr>
    <a:masterClrMapping xmlns:a="http://schemas.openxmlformats.org/drawingml/2006/main"/>
  </p:clrMapOvr>
</p:sld>
</file>