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15190cbe0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87d1ee6994098"/>
  </p:sldMasterIdLst>
  <p:sldIdLst>
    <p:sldId xmlns:r="http://schemas.openxmlformats.org/officeDocument/2006/relationships" id="256" r:id="R6c2d147e4b6b436f"/>
    <p:sldId xmlns:r="http://schemas.openxmlformats.org/officeDocument/2006/relationships" id="257" r:id="Rc9d4a5bbd35147e7"/>
    <p:sldId xmlns:r="http://schemas.openxmlformats.org/officeDocument/2006/relationships" id="258" r:id="R2c65a8e14ca2462a"/>
    <p:sldId xmlns:r="http://schemas.openxmlformats.org/officeDocument/2006/relationships" id="259" r:id="R04a58bdb272b4cdc"/>
    <p:sldId xmlns:r="http://schemas.openxmlformats.org/officeDocument/2006/relationships" id="260" r:id="Ra8c5059b7c144d48"/>
    <p:sldId xmlns:r="http://schemas.openxmlformats.org/officeDocument/2006/relationships" id="261" r:id="Rc613a35a632e4cf7"/>
    <p:sldId xmlns:r="http://schemas.openxmlformats.org/officeDocument/2006/relationships" id="262" r:id="Rc93632058d38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87d1ee6994098" /><Relationship Type="http://schemas.openxmlformats.org/officeDocument/2006/relationships/slide" Target="/ppt/slides/slide1.xml" Id="R6c2d147e4b6b436f" /><Relationship Type="http://schemas.openxmlformats.org/officeDocument/2006/relationships/slide" Target="/ppt/slides/slide2.xml" Id="Rc9d4a5bbd35147e7" /><Relationship Type="http://schemas.openxmlformats.org/officeDocument/2006/relationships/slide" Target="/ppt/slides/slide3.xml" Id="R2c65a8e14ca2462a" /><Relationship Type="http://schemas.openxmlformats.org/officeDocument/2006/relationships/slide" Target="/ppt/slides/slide4.xml" Id="R04a58bdb272b4cdc" /><Relationship Type="http://schemas.openxmlformats.org/officeDocument/2006/relationships/slide" Target="/ppt/slides/slide5.xml" Id="Ra8c5059b7c144d48" /><Relationship Type="http://schemas.openxmlformats.org/officeDocument/2006/relationships/slide" Target="/ppt/slides/slide6.xml" Id="Rc613a35a632e4cf7" /><Relationship Type="http://schemas.openxmlformats.org/officeDocument/2006/relationships/slide" Target="/ppt/slides/slide7.xml" Id="Rc93632058d38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04784694c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f9d54ece463f" /><Relationship Type="http://schemas.openxmlformats.org/officeDocument/2006/relationships/theme" Target="/ppt/slideMasters/theme/theme1.xml" Id="R4a6bc4350e34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1f9d54ece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bc97f97d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4a51ec46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719d2a8a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67328cb9d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b1ebcd7f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8b12c64e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14da3470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ALLIMAC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ALLIMAC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1 302 996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MARIA BAKJORD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931 889 311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ALLIMAC INVEST AS</a:t>
            </a:r>
          </a:p>
        </p:txBody>
      </p:sp>
    </p:spTree>
  </p:cSld>
  <p:clrMapOvr>
    <a:masterClrMapping xmlns:a="http://schemas.openxmlformats.org/drawingml/2006/main"/>
  </p:clrMapOvr>
</p:sld>
</file>