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b7fa8df60841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9e720163943e4"/>
  </p:sldMasterIdLst>
  <p:sldIdLst>
    <p:sldId xmlns:r="http://schemas.openxmlformats.org/officeDocument/2006/relationships" id="256" r:id="R10f2511198304209"/>
    <p:sldId xmlns:r="http://schemas.openxmlformats.org/officeDocument/2006/relationships" id="257" r:id="Rdc5c8199c6d041b9"/>
    <p:sldId xmlns:r="http://schemas.openxmlformats.org/officeDocument/2006/relationships" id="258" r:id="R92979a0704f84876"/>
    <p:sldId xmlns:r="http://schemas.openxmlformats.org/officeDocument/2006/relationships" id="259" r:id="R5cf636b2a40f4d56"/>
    <p:sldId xmlns:r="http://schemas.openxmlformats.org/officeDocument/2006/relationships" id="260" r:id="Rd2da15e714614f43"/>
    <p:sldId xmlns:r="http://schemas.openxmlformats.org/officeDocument/2006/relationships" id="261" r:id="R3ebac40268e44b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9e720163943e4" /><Relationship Type="http://schemas.openxmlformats.org/officeDocument/2006/relationships/slide" Target="/ppt/slides/slide1.xml" Id="R10f2511198304209" /><Relationship Type="http://schemas.openxmlformats.org/officeDocument/2006/relationships/slide" Target="/ppt/slides/slide2.xml" Id="Rdc5c8199c6d041b9" /><Relationship Type="http://schemas.openxmlformats.org/officeDocument/2006/relationships/slide" Target="/ppt/slides/slide3.xml" Id="R92979a0704f84876" /><Relationship Type="http://schemas.openxmlformats.org/officeDocument/2006/relationships/slide" Target="/ppt/slides/slide4.xml" Id="R5cf636b2a40f4d56" /><Relationship Type="http://schemas.openxmlformats.org/officeDocument/2006/relationships/slide" Target="/ppt/slides/slide5.xml" Id="Rd2da15e714614f43" /><Relationship Type="http://schemas.openxmlformats.org/officeDocument/2006/relationships/slide" Target="/ppt/slides/slide6.xml" Id="R3ebac40268e44b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5862d488d4a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f918dbcb54d7e" /><Relationship Type="http://schemas.openxmlformats.org/officeDocument/2006/relationships/theme" Target="/ppt/slideMasters/theme/theme1.xml" Id="R14608b0895184f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8f918dbcb54d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c19e17a4040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564768bcc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25f1d917449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300e38a8a43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d96325ab44d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760d7a79e4c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EILERT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23 963 221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931 884 204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