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59a8314ded48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cf8b745b6d483c"/>
  </p:sldMasterIdLst>
  <p:sldIdLst>
    <p:sldId xmlns:r="http://schemas.openxmlformats.org/officeDocument/2006/relationships" id="256" r:id="Ra9e5b7d355394c5b"/>
    <p:sldId xmlns:r="http://schemas.openxmlformats.org/officeDocument/2006/relationships" id="257" r:id="R40853f551767481f"/>
    <p:sldId xmlns:r="http://schemas.openxmlformats.org/officeDocument/2006/relationships" id="258" r:id="Re25bb34bc36a40cb"/>
    <p:sldId xmlns:r="http://schemas.openxmlformats.org/officeDocument/2006/relationships" id="259" r:id="R91d3d8cd7ec542fa"/>
    <p:sldId xmlns:r="http://schemas.openxmlformats.org/officeDocument/2006/relationships" id="260" r:id="R7a80b2b2976549f1"/>
    <p:sldId xmlns:r="http://schemas.openxmlformats.org/officeDocument/2006/relationships" id="261" r:id="R8dafdaea92aa4d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f8b745b6d483c" /><Relationship Type="http://schemas.openxmlformats.org/officeDocument/2006/relationships/slide" Target="/ppt/slides/slide1.xml" Id="Ra9e5b7d355394c5b" /><Relationship Type="http://schemas.openxmlformats.org/officeDocument/2006/relationships/slide" Target="/ppt/slides/slide2.xml" Id="R40853f551767481f" /><Relationship Type="http://schemas.openxmlformats.org/officeDocument/2006/relationships/slide" Target="/ppt/slides/slide3.xml" Id="Re25bb34bc36a40cb" /><Relationship Type="http://schemas.openxmlformats.org/officeDocument/2006/relationships/slide" Target="/ppt/slides/slide4.xml" Id="R91d3d8cd7ec542fa" /><Relationship Type="http://schemas.openxmlformats.org/officeDocument/2006/relationships/slide" Target="/ppt/slides/slide5.xml" Id="R7a80b2b2976549f1" /><Relationship Type="http://schemas.openxmlformats.org/officeDocument/2006/relationships/slide" Target="/ppt/slides/slide6.xml" Id="R8dafdaea92aa4d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5a10de5ed42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c2455ff294f15" /><Relationship Type="http://schemas.openxmlformats.org/officeDocument/2006/relationships/theme" Target="/ppt/slideMasters/theme/theme1.xml" Id="R7f22233511b244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0c2455ff294f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ea4c7668744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6d855d80f4e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fcfb7b8c748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38959559f44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5a071235c41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1429006104a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BUSINESS MANAGEMENT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5 732 432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931 776 274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