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b0901a6ee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2b559b8dd49fb"/>
  </p:sldMasterIdLst>
  <p:sldIdLst>
    <p:sldId xmlns:r="http://schemas.openxmlformats.org/officeDocument/2006/relationships" id="256" r:id="R262ab406b3764f9e"/>
    <p:sldId xmlns:r="http://schemas.openxmlformats.org/officeDocument/2006/relationships" id="257" r:id="Rdf753b5a19a64029"/>
    <p:sldId xmlns:r="http://schemas.openxmlformats.org/officeDocument/2006/relationships" id="258" r:id="R4116d6894d8d4470"/>
    <p:sldId xmlns:r="http://schemas.openxmlformats.org/officeDocument/2006/relationships" id="259" r:id="R91aeb2944ad940ab"/>
    <p:sldId xmlns:r="http://schemas.openxmlformats.org/officeDocument/2006/relationships" id="260" r:id="R4fd680991e8244f9"/>
    <p:sldId xmlns:r="http://schemas.openxmlformats.org/officeDocument/2006/relationships" id="261" r:id="R426db1541d834096"/>
    <p:sldId xmlns:r="http://schemas.openxmlformats.org/officeDocument/2006/relationships" id="262" r:id="R6bf92a60f0a244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2b559b8dd49fb" /><Relationship Type="http://schemas.openxmlformats.org/officeDocument/2006/relationships/slide" Target="/ppt/slides/slide1.xml" Id="R262ab406b3764f9e" /><Relationship Type="http://schemas.openxmlformats.org/officeDocument/2006/relationships/slide" Target="/ppt/slides/slide2.xml" Id="Rdf753b5a19a64029" /><Relationship Type="http://schemas.openxmlformats.org/officeDocument/2006/relationships/slide" Target="/ppt/slides/slide3.xml" Id="R4116d6894d8d4470" /><Relationship Type="http://schemas.openxmlformats.org/officeDocument/2006/relationships/slide" Target="/ppt/slides/slide4.xml" Id="R91aeb2944ad940ab" /><Relationship Type="http://schemas.openxmlformats.org/officeDocument/2006/relationships/slide" Target="/ppt/slides/slide5.xml" Id="R4fd680991e8244f9" /><Relationship Type="http://schemas.openxmlformats.org/officeDocument/2006/relationships/slide" Target="/ppt/slides/slide6.xml" Id="R426db1541d834096" /><Relationship Type="http://schemas.openxmlformats.org/officeDocument/2006/relationships/slide" Target="/ppt/slides/slide7.xml" Id="R6bf92a60f0a244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63d39ea9b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d2cc1d4774511" /><Relationship Type="http://schemas.openxmlformats.org/officeDocument/2006/relationships/theme" Target="/ppt/slideMasters/theme/theme1.xml" Id="R6984c37348a8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7d2cc1d47745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9badd2a840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9ebccc6f7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740b2e362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3cfc81ca0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4ff16851d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89fe088e14e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a816955fa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HIGE2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HIGE2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768 876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9 607 899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17 648 811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Sandal, Romlehaugen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931 685 171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HIGE2 AS</a:t>
            </a:r>
          </a:p>
        </p:txBody>
      </p:sp>
    </p:spTree>
  </p:cSld>
  <p:clrMapOvr>
    <a:masterClrMapping xmlns:a="http://schemas.openxmlformats.org/drawingml/2006/main"/>
  </p:clrMapOvr>
</p:sld>
</file>