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152003d94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2654aba0043f6"/>
  </p:sldMasterIdLst>
  <p:sldIdLst>
    <p:sldId xmlns:r="http://schemas.openxmlformats.org/officeDocument/2006/relationships" id="256" r:id="R7e5528503b494d45"/>
    <p:sldId xmlns:r="http://schemas.openxmlformats.org/officeDocument/2006/relationships" id="257" r:id="Rb435c7811781458e"/>
    <p:sldId xmlns:r="http://schemas.openxmlformats.org/officeDocument/2006/relationships" id="258" r:id="Rdde9ecd0351142e1"/>
    <p:sldId xmlns:r="http://schemas.openxmlformats.org/officeDocument/2006/relationships" id="259" r:id="R2b0a99d7696542d3"/>
    <p:sldId xmlns:r="http://schemas.openxmlformats.org/officeDocument/2006/relationships" id="260" r:id="Rd7f3fff4f53f450e"/>
    <p:sldId xmlns:r="http://schemas.openxmlformats.org/officeDocument/2006/relationships" id="261" r:id="R1fe1d2dccca642bc"/>
    <p:sldId xmlns:r="http://schemas.openxmlformats.org/officeDocument/2006/relationships" id="262" r:id="R06317b39181e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2654aba0043f6" /><Relationship Type="http://schemas.openxmlformats.org/officeDocument/2006/relationships/slide" Target="/ppt/slides/slide1.xml" Id="R7e5528503b494d45" /><Relationship Type="http://schemas.openxmlformats.org/officeDocument/2006/relationships/slide" Target="/ppt/slides/slide2.xml" Id="Rb435c7811781458e" /><Relationship Type="http://schemas.openxmlformats.org/officeDocument/2006/relationships/slide" Target="/ppt/slides/slide3.xml" Id="Rdde9ecd0351142e1" /><Relationship Type="http://schemas.openxmlformats.org/officeDocument/2006/relationships/slide" Target="/ppt/slides/slide4.xml" Id="R2b0a99d7696542d3" /><Relationship Type="http://schemas.openxmlformats.org/officeDocument/2006/relationships/slide" Target="/ppt/slides/slide5.xml" Id="Rd7f3fff4f53f450e" /><Relationship Type="http://schemas.openxmlformats.org/officeDocument/2006/relationships/slide" Target="/ppt/slides/slide6.xml" Id="R1fe1d2dccca642bc" /><Relationship Type="http://schemas.openxmlformats.org/officeDocument/2006/relationships/slide" Target="/ppt/slides/slide7.xml" Id="R06317b39181e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3a2305b2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6507a6644340" /><Relationship Type="http://schemas.openxmlformats.org/officeDocument/2006/relationships/theme" Target="/ppt/slideMasters/theme/theme1.xml" Id="R3f9516a72cb7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86507a664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64175fae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d633bfc2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f429ce60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529e6b16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cff5481f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84f4ab0a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e65185f8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INVEST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19 349 273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19 393 550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Solli, Morvikbotn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5122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931 685 163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