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e7f956dee47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a873eb57f440f"/>
  </p:sldMasterIdLst>
  <p:sldIdLst>
    <p:sldId xmlns:r="http://schemas.openxmlformats.org/officeDocument/2006/relationships" id="256" r:id="R4f3cd3593b224384"/>
    <p:sldId xmlns:r="http://schemas.openxmlformats.org/officeDocument/2006/relationships" id="257" r:id="R5e866ca3f1194ef3"/>
    <p:sldId xmlns:r="http://schemas.openxmlformats.org/officeDocument/2006/relationships" id="258" r:id="Rea59c57f37284717"/>
    <p:sldId xmlns:r="http://schemas.openxmlformats.org/officeDocument/2006/relationships" id="259" r:id="R4c8e130173d74b5d"/>
    <p:sldId xmlns:r="http://schemas.openxmlformats.org/officeDocument/2006/relationships" id="260" r:id="Ra7503b9e69f14c02"/>
    <p:sldId xmlns:r="http://schemas.openxmlformats.org/officeDocument/2006/relationships" id="261" r:id="Rfbec38b04f214d96"/>
    <p:sldId xmlns:r="http://schemas.openxmlformats.org/officeDocument/2006/relationships" id="262" r:id="R5ad167c2a9a1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a873eb57f440f" /><Relationship Type="http://schemas.openxmlformats.org/officeDocument/2006/relationships/slide" Target="/ppt/slides/slide1.xml" Id="R4f3cd3593b224384" /><Relationship Type="http://schemas.openxmlformats.org/officeDocument/2006/relationships/slide" Target="/ppt/slides/slide2.xml" Id="R5e866ca3f1194ef3" /><Relationship Type="http://schemas.openxmlformats.org/officeDocument/2006/relationships/slide" Target="/ppt/slides/slide3.xml" Id="Rea59c57f37284717" /><Relationship Type="http://schemas.openxmlformats.org/officeDocument/2006/relationships/slide" Target="/ppt/slides/slide4.xml" Id="R4c8e130173d74b5d" /><Relationship Type="http://schemas.openxmlformats.org/officeDocument/2006/relationships/slide" Target="/ppt/slides/slide5.xml" Id="Ra7503b9e69f14c02" /><Relationship Type="http://schemas.openxmlformats.org/officeDocument/2006/relationships/slide" Target="/ppt/slides/slide6.xml" Id="Rfbec38b04f214d96" /><Relationship Type="http://schemas.openxmlformats.org/officeDocument/2006/relationships/slide" Target="/ppt/slides/slide7.xml" Id="R5ad167c2a9a1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73b079c6d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a955ae2ad4a52" /><Relationship Type="http://schemas.openxmlformats.org/officeDocument/2006/relationships/theme" Target="/ppt/slideMasters/theme/theme1.xml" Id="Rb5a1867312784f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0a955ae2ad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e9f534993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f15c135e8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bc4bc88a244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1c8fc5427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395c8995441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ea609b25047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ef7ee3aeb48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HOTELS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HOTELS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2 532 849 000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771 859 000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931 531 018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