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9522f4c86e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2d829f010474b"/>
  </p:sldMasterIdLst>
  <p:sldIdLst>
    <p:sldId xmlns:r="http://schemas.openxmlformats.org/officeDocument/2006/relationships" id="256" r:id="R47489c3618254fcf"/>
    <p:sldId xmlns:r="http://schemas.openxmlformats.org/officeDocument/2006/relationships" id="257" r:id="R4b200a3562024fb7"/>
    <p:sldId xmlns:r="http://schemas.openxmlformats.org/officeDocument/2006/relationships" id="258" r:id="R83a2a50addbf44bb"/>
    <p:sldId xmlns:r="http://schemas.openxmlformats.org/officeDocument/2006/relationships" id="259" r:id="Rfdadc17a314240dd"/>
    <p:sldId xmlns:r="http://schemas.openxmlformats.org/officeDocument/2006/relationships" id="260" r:id="R54264617eed04f48"/>
    <p:sldId xmlns:r="http://schemas.openxmlformats.org/officeDocument/2006/relationships" id="261" r:id="R3b0339ae4671497b"/>
    <p:sldId xmlns:r="http://schemas.openxmlformats.org/officeDocument/2006/relationships" id="262" r:id="R410e70c86d81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2d829f010474b" /><Relationship Type="http://schemas.openxmlformats.org/officeDocument/2006/relationships/slide" Target="/ppt/slides/slide1.xml" Id="R47489c3618254fcf" /><Relationship Type="http://schemas.openxmlformats.org/officeDocument/2006/relationships/slide" Target="/ppt/slides/slide2.xml" Id="R4b200a3562024fb7" /><Relationship Type="http://schemas.openxmlformats.org/officeDocument/2006/relationships/slide" Target="/ppt/slides/slide3.xml" Id="R83a2a50addbf44bb" /><Relationship Type="http://schemas.openxmlformats.org/officeDocument/2006/relationships/slide" Target="/ppt/slides/slide4.xml" Id="Rfdadc17a314240dd" /><Relationship Type="http://schemas.openxmlformats.org/officeDocument/2006/relationships/slide" Target="/ppt/slides/slide5.xml" Id="R54264617eed04f48" /><Relationship Type="http://schemas.openxmlformats.org/officeDocument/2006/relationships/slide" Target="/ppt/slides/slide6.xml" Id="R3b0339ae4671497b" /><Relationship Type="http://schemas.openxmlformats.org/officeDocument/2006/relationships/slide" Target="/ppt/slides/slide7.xml" Id="R410e70c86d81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37f9cb1ae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ab32408f64d1d" /><Relationship Type="http://schemas.openxmlformats.org/officeDocument/2006/relationships/theme" Target="/ppt/slideMasters/theme/theme1.xml" Id="R8cea92072d29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ab32408f6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fdbfd538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907059888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e0f5dc24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c53785911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2ed19a0a4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0badfc4f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53bae0bd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ARE ANDRESEN 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Hans Nordahls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931 463 292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KAAO AS</a:t>
            </a:r>
          </a:p>
        </p:txBody>
      </p:sp>
    </p:spTree>
  </p:cSld>
  <p:clrMapOvr>
    <a:masterClrMapping xmlns:a="http://schemas.openxmlformats.org/drawingml/2006/main"/>
  </p:clrMapOvr>
</p:sld>
</file>