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9dc2b1150784dc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dfc8a17e9be4d7b"/>
  </p:sldMasterIdLst>
  <p:sldIdLst>
    <p:sldId xmlns:r="http://schemas.openxmlformats.org/officeDocument/2006/relationships" id="256" r:id="Rff2301aac97f42f5"/>
    <p:sldId xmlns:r="http://schemas.openxmlformats.org/officeDocument/2006/relationships" id="257" r:id="Rd582170b0cce4969"/>
    <p:sldId xmlns:r="http://schemas.openxmlformats.org/officeDocument/2006/relationships" id="258" r:id="R2f46fcc6fd334611"/>
    <p:sldId xmlns:r="http://schemas.openxmlformats.org/officeDocument/2006/relationships" id="259" r:id="R7fab73bcfe464d34"/>
    <p:sldId xmlns:r="http://schemas.openxmlformats.org/officeDocument/2006/relationships" id="260" r:id="R7d6d73c80f404887"/>
    <p:sldId xmlns:r="http://schemas.openxmlformats.org/officeDocument/2006/relationships" id="261" r:id="R36a9000b895c46d6"/>
    <p:sldId xmlns:r="http://schemas.openxmlformats.org/officeDocument/2006/relationships" id="262" r:id="R459175edfd6f49e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dfc8a17e9be4d7b" /><Relationship Type="http://schemas.openxmlformats.org/officeDocument/2006/relationships/slide" Target="/ppt/slides/slide1.xml" Id="Rff2301aac97f42f5" /><Relationship Type="http://schemas.openxmlformats.org/officeDocument/2006/relationships/slide" Target="/ppt/slides/slide2.xml" Id="Rd582170b0cce4969" /><Relationship Type="http://schemas.openxmlformats.org/officeDocument/2006/relationships/slide" Target="/ppt/slides/slide3.xml" Id="R2f46fcc6fd334611" /><Relationship Type="http://schemas.openxmlformats.org/officeDocument/2006/relationships/slide" Target="/ppt/slides/slide4.xml" Id="R7fab73bcfe464d34" /><Relationship Type="http://schemas.openxmlformats.org/officeDocument/2006/relationships/slide" Target="/ppt/slides/slide5.xml" Id="R7d6d73c80f404887" /><Relationship Type="http://schemas.openxmlformats.org/officeDocument/2006/relationships/slide" Target="/ppt/slides/slide6.xml" Id="R36a9000b895c46d6" /><Relationship Type="http://schemas.openxmlformats.org/officeDocument/2006/relationships/slide" Target="/ppt/slides/slide7.xml" Id="R459175edfd6f49e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411ceb48efd4bb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e557b2ee154e46" /><Relationship Type="http://schemas.openxmlformats.org/officeDocument/2006/relationships/theme" Target="/ppt/slideMasters/theme/theme1.xml" Id="R49239e12ddda4ec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3e557b2ee154e4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3dc422e3324ef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c1072dc5f24ee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34e2fffc6f45d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ed3f331ea54df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9bf11bcbac4a0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53f80a188c4df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bcf50776de4e9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KVÅSEN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KVÅSEN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KVÅSEN INVEST AS ble etablert [år] og holder til i Kristiansand 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KVÅSEN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KVÅSEN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KVÅSEN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−5 132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−5 132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94 804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699 804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KVÅSEN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VEMUND MYHRE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KVÅSEN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Eidshaven 34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4634 Kristiansand 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931 407 694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KVÅSEN INVEST AS</a:t>
            </a:r>
          </a:p>
        </p:txBody>
      </p:sp>
    </p:spTree>
  </p:cSld>
  <p:clrMapOvr>
    <a:masterClrMapping xmlns:a="http://schemas.openxmlformats.org/drawingml/2006/main"/>
  </p:clrMapOvr>
</p:sld>
</file>