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3a6853bf2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ebbf7a5e148f7"/>
  </p:sldMasterIdLst>
  <p:sldIdLst>
    <p:sldId xmlns:r="http://schemas.openxmlformats.org/officeDocument/2006/relationships" id="256" r:id="R51a111d0cb7a4dc0"/>
    <p:sldId xmlns:r="http://schemas.openxmlformats.org/officeDocument/2006/relationships" id="257" r:id="R8dbb67b65e75418f"/>
    <p:sldId xmlns:r="http://schemas.openxmlformats.org/officeDocument/2006/relationships" id="258" r:id="R0c0aae15044d4f25"/>
    <p:sldId xmlns:r="http://schemas.openxmlformats.org/officeDocument/2006/relationships" id="259" r:id="Rf4d5353c35664330"/>
    <p:sldId xmlns:r="http://schemas.openxmlformats.org/officeDocument/2006/relationships" id="260" r:id="Ra1407aa3f1c2400f"/>
    <p:sldId xmlns:r="http://schemas.openxmlformats.org/officeDocument/2006/relationships" id="261" r:id="Rfb8cca18f807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ebbf7a5e148f7" /><Relationship Type="http://schemas.openxmlformats.org/officeDocument/2006/relationships/slide" Target="/ppt/slides/slide1.xml" Id="R51a111d0cb7a4dc0" /><Relationship Type="http://schemas.openxmlformats.org/officeDocument/2006/relationships/slide" Target="/ppt/slides/slide2.xml" Id="R8dbb67b65e75418f" /><Relationship Type="http://schemas.openxmlformats.org/officeDocument/2006/relationships/slide" Target="/ppt/slides/slide3.xml" Id="R0c0aae15044d4f25" /><Relationship Type="http://schemas.openxmlformats.org/officeDocument/2006/relationships/slide" Target="/ppt/slides/slide4.xml" Id="Rf4d5353c35664330" /><Relationship Type="http://schemas.openxmlformats.org/officeDocument/2006/relationships/slide" Target="/ppt/slides/slide5.xml" Id="Ra1407aa3f1c2400f" /><Relationship Type="http://schemas.openxmlformats.org/officeDocument/2006/relationships/slide" Target="/ppt/slides/slide6.xml" Id="Rfb8cca18f807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003cf13c4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76e60453403b" /><Relationship Type="http://schemas.openxmlformats.org/officeDocument/2006/relationships/theme" Target="/ppt/slideMasters/theme/theme1.xml" Id="R05d73a83c5a0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f76e60453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203f0423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d06faff9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51b72d8d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ec2e81400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7929ff6a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0bc89474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RESORT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RESORT LOFOTEN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45 141 043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Flakstadveien 669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