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a3787eac2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47809082c4608"/>
  </p:sldMasterIdLst>
  <p:sldIdLst>
    <p:sldId xmlns:r="http://schemas.openxmlformats.org/officeDocument/2006/relationships" id="256" r:id="R198833aa1fd84066"/>
    <p:sldId xmlns:r="http://schemas.openxmlformats.org/officeDocument/2006/relationships" id="257" r:id="R73c4f6c5a85c4c53"/>
    <p:sldId xmlns:r="http://schemas.openxmlformats.org/officeDocument/2006/relationships" id="258" r:id="Rd4ef95d72a32480d"/>
    <p:sldId xmlns:r="http://schemas.openxmlformats.org/officeDocument/2006/relationships" id="259" r:id="R24098d5e32bb4ffa"/>
    <p:sldId xmlns:r="http://schemas.openxmlformats.org/officeDocument/2006/relationships" id="260" r:id="Reea6224dc56f42f0"/>
    <p:sldId xmlns:r="http://schemas.openxmlformats.org/officeDocument/2006/relationships" id="261" r:id="Ra955faab6c234e4b"/>
    <p:sldId xmlns:r="http://schemas.openxmlformats.org/officeDocument/2006/relationships" id="262" r:id="R0558bc81de52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47809082c4608" /><Relationship Type="http://schemas.openxmlformats.org/officeDocument/2006/relationships/slide" Target="/ppt/slides/slide1.xml" Id="R198833aa1fd84066" /><Relationship Type="http://schemas.openxmlformats.org/officeDocument/2006/relationships/slide" Target="/ppt/slides/slide2.xml" Id="R73c4f6c5a85c4c53" /><Relationship Type="http://schemas.openxmlformats.org/officeDocument/2006/relationships/slide" Target="/ppt/slides/slide3.xml" Id="Rd4ef95d72a32480d" /><Relationship Type="http://schemas.openxmlformats.org/officeDocument/2006/relationships/slide" Target="/ppt/slides/slide4.xml" Id="R24098d5e32bb4ffa" /><Relationship Type="http://schemas.openxmlformats.org/officeDocument/2006/relationships/slide" Target="/ppt/slides/slide5.xml" Id="Reea6224dc56f42f0" /><Relationship Type="http://schemas.openxmlformats.org/officeDocument/2006/relationships/slide" Target="/ppt/slides/slide6.xml" Id="Ra955faab6c234e4b" /><Relationship Type="http://schemas.openxmlformats.org/officeDocument/2006/relationships/slide" Target="/ppt/slides/slide7.xml" Id="R0558bc81de52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60a0ae183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0652bcda4d4c" /><Relationship Type="http://schemas.openxmlformats.org/officeDocument/2006/relationships/theme" Target="/ppt/slideMasters/theme/theme1.xml" Id="R46cfed3fb928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20652bcda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729df53c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8b299e91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45db2870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d93948ac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40550cb1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1fd69e73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c825189f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11 602 356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UGEDAL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HUMSTAD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OTTO HUMSTAD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