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7eda719a6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b5e8784284577"/>
  </p:sldMasterIdLst>
  <p:sldIdLst>
    <p:sldId xmlns:r="http://schemas.openxmlformats.org/officeDocument/2006/relationships" id="256" r:id="Rf633772eef254480"/>
    <p:sldId xmlns:r="http://schemas.openxmlformats.org/officeDocument/2006/relationships" id="257" r:id="Rd90078de4df94473"/>
    <p:sldId xmlns:r="http://schemas.openxmlformats.org/officeDocument/2006/relationships" id="258" r:id="R2166c49aa8bb44f6"/>
    <p:sldId xmlns:r="http://schemas.openxmlformats.org/officeDocument/2006/relationships" id="259" r:id="R8867df36db9945fc"/>
    <p:sldId xmlns:r="http://schemas.openxmlformats.org/officeDocument/2006/relationships" id="260" r:id="R4ad99707c5dd4658"/>
    <p:sldId xmlns:r="http://schemas.openxmlformats.org/officeDocument/2006/relationships" id="261" r:id="R25180621288e49fc"/>
    <p:sldId xmlns:r="http://schemas.openxmlformats.org/officeDocument/2006/relationships" id="262" r:id="Re63e2e553f0d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b5e8784284577" /><Relationship Type="http://schemas.openxmlformats.org/officeDocument/2006/relationships/slide" Target="/ppt/slides/slide1.xml" Id="Rf633772eef254480" /><Relationship Type="http://schemas.openxmlformats.org/officeDocument/2006/relationships/slide" Target="/ppt/slides/slide2.xml" Id="Rd90078de4df94473" /><Relationship Type="http://schemas.openxmlformats.org/officeDocument/2006/relationships/slide" Target="/ppt/slides/slide3.xml" Id="R2166c49aa8bb44f6" /><Relationship Type="http://schemas.openxmlformats.org/officeDocument/2006/relationships/slide" Target="/ppt/slides/slide4.xml" Id="R8867df36db9945fc" /><Relationship Type="http://schemas.openxmlformats.org/officeDocument/2006/relationships/slide" Target="/ppt/slides/slide5.xml" Id="R4ad99707c5dd4658" /><Relationship Type="http://schemas.openxmlformats.org/officeDocument/2006/relationships/slide" Target="/ppt/slides/slide6.xml" Id="R25180621288e49fc" /><Relationship Type="http://schemas.openxmlformats.org/officeDocument/2006/relationships/slide" Target="/ppt/slides/slide7.xml" Id="Re63e2e553f0d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11d7e1307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439dee15c4759" /><Relationship Type="http://schemas.openxmlformats.org/officeDocument/2006/relationships/theme" Target="/ppt/slideMasters/theme/theme1.xml" Id="R67fe802a4d4a4c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b439dee15c47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7d309daea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53dd1bfbc44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35d60e3fe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4489e9ff047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b528e7aa24e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01f3b197d4d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73654689e49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931 282 506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