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d51041eea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d94ffdbb64377"/>
  </p:sldMasterIdLst>
  <p:sldIdLst>
    <p:sldId xmlns:r="http://schemas.openxmlformats.org/officeDocument/2006/relationships" id="256" r:id="R0075fad397f14673"/>
    <p:sldId xmlns:r="http://schemas.openxmlformats.org/officeDocument/2006/relationships" id="257" r:id="R08e9506b53304058"/>
    <p:sldId xmlns:r="http://schemas.openxmlformats.org/officeDocument/2006/relationships" id="258" r:id="Rae165a9df1b04228"/>
    <p:sldId xmlns:r="http://schemas.openxmlformats.org/officeDocument/2006/relationships" id="259" r:id="Rb35d31c0bbe544aa"/>
    <p:sldId xmlns:r="http://schemas.openxmlformats.org/officeDocument/2006/relationships" id="260" r:id="R1bcc47b5b34c46b4"/>
    <p:sldId xmlns:r="http://schemas.openxmlformats.org/officeDocument/2006/relationships" id="261" r:id="Ra41a64b378c84111"/>
    <p:sldId xmlns:r="http://schemas.openxmlformats.org/officeDocument/2006/relationships" id="262" r:id="R4f1e047327f6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d94ffdbb64377" /><Relationship Type="http://schemas.openxmlformats.org/officeDocument/2006/relationships/slide" Target="/ppt/slides/slide1.xml" Id="R0075fad397f14673" /><Relationship Type="http://schemas.openxmlformats.org/officeDocument/2006/relationships/slide" Target="/ppt/slides/slide2.xml" Id="R08e9506b53304058" /><Relationship Type="http://schemas.openxmlformats.org/officeDocument/2006/relationships/slide" Target="/ppt/slides/slide3.xml" Id="Rae165a9df1b04228" /><Relationship Type="http://schemas.openxmlformats.org/officeDocument/2006/relationships/slide" Target="/ppt/slides/slide4.xml" Id="Rb35d31c0bbe544aa" /><Relationship Type="http://schemas.openxmlformats.org/officeDocument/2006/relationships/slide" Target="/ppt/slides/slide5.xml" Id="R1bcc47b5b34c46b4" /><Relationship Type="http://schemas.openxmlformats.org/officeDocument/2006/relationships/slide" Target="/ppt/slides/slide6.xml" Id="Ra41a64b378c84111" /><Relationship Type="http://schemas.openxmlformats.org/officeDocument/2006/relationships/slide" Target="/ppt/slides/slide7.xml" Id="R4f1e047327f6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217a71c2b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652143704be8" /><Relationship Type="http://schemas.openxmlformats.org/officeDocument/2006/relationships/theme" Target="/ppt/slideMasters/theme/theme1.xml" Id="R71c188083f15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465214370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8a8bf7ac6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fcabee6b5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e8635b48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c293a1b9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10532b1d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7e737a28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46834434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ORIENTED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68 660 040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69 705 448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INVEST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GROUP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OLEIMSET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931 250 973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